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sldIdLst>
    <p:sldId id="256" r:id="rId5"/>
    <p:sldId id="278" r:id="rId6"/>
    <p:sldId id="258" r:id="rId7"/>
    <p:sldId id="259" r:id="rId8"/>
    <p:sldId id="270" r:id="rId9"/>
    <p:sldId id="260" r:id="rId10"/>
    <p:sldId id="272" r:id="rId11"/>
    <p:sldId id="286" r:id="rId12"/>
    <p:sldId id="284" r:id="rId13"/>
    <p:sldId id="271" r:id="rId14"/>
    <p:sldId id="264" r:id="rId15"/>
    <p:sldId id="276" r:id="rId16"/>
    <p:sldId id="287" r:id="rId17"/>
    <p:sldId id="273" r:id="rId18"/>
    <p:sldId id="275" r:id="rId19"/>
    <p:sldId id="288" r:id="rId20"/>
    <p:sldId id="277" r:id="rId21"/>
    <p:sldId id="279" r:id="rId22"/>
    <p:sldId id="266" r:id="rId23"/>
    <p:sldId id="285" r:id="rId24"/>
    <p:sldId id="289" r:id="rId25"/>
    <p:sldId id="291" r:id="rId26"/>
    <p:sldId id="292" r:id="rId27"/>
    <p:sldId id="295" r:id="rId28"/>
    <p:sldId id="268" r:id="rId29"/>
    <p:sldId id="298" r:id="rId30"/>
    <p:sldId id="281" r:id="rId31"/>
    <p:sldId id="282" r:id="rId32"/>
    <p:sldId id="293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F7"/>
    <a:srgbClr val="DED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C54CB-3FF1-44B4-AE8B-19D2F59F1417}" v="1" dt="2024-04-29T07:34:05.692"/>
    <p1510:client id="{18DF10A0-1CBB-4701-9651-4215B4116DD6}" v="24" dt="2024-04-29T12:44:39.982"/>
    <p1510:client id="{2C8D4893-BEDA-FA00-F40E-4235E4F42048}" v="28" dt="2024-04-29T10:28:27.071"/>
    <p1510:client id="{2DDD42AC-AB71-4E15-8313-36C3A21B4FC6}" v="324" dt="2024-04-29T08:51:51.673"/>
    <p1510:client id="{4AF6B8B3-3B5B-4DDA-99A2-B7AE368E46CC}" v="237" dt="2024-04-29T08:42:08.370"/>
    <p1510:client id="{4BD546EB-E378-4C24-B823-44F158019302}" v="26" dt="2024-04-29T13:08:03.959"/>
    <p1510:client id="{5352F44A-9688-4E69-9BD9-DAA2B73BF583}" v="390" dt="2024-04-29T08:13:22.275"/>
    <p1510:client id="{625AD621-5B57-4473-8C48-2D8EB6A680B0}" v="1472" dt="2024-04-29T13:40:14.046"/>
    <p1510:client id="{67B2D422-BA00-427F-A0C2-50E7E9A9B9D6}" v="448" dt="2024-04-29T10:25:18.524"/>
    <p1510:client id="{71D770ED-290A-7224-563C-F84E73CBA69E}" v="451" dt="2024-04-29T10:18:42.894"/>
    <p1510:client id="{74EA4F22-67A4-4AF3-8A02-32C1200BB7CC}" v="2" dt="2024-04-29T08:15:55.737"/>
    <p1510:client id="{8ABC581A-BA16-492D-AB0F-8DBFE524CE88}" v="60" dt="2024-04-29T07:42:24.018"/>
    <p1510:client id="{90CC217E-E3E1-4766-B643-A3D8D6D5C3A7}" v="23" dt="2024-04-29T10:42:20.297"/>
    <p1510:client id="{9A8297E2-866F-43CF-B195-23D548B3602A}" v="414" dt="2024-04-29T10:37:36.654"/>
    <p1510:client id="{A9C520E9-77F2-4880-8FD6-85CB33A3C196}" v="401" dt="2024-04-29T07:53:43.668"/>
    <p1510:client id="{B3896CE0-4783-4794-BCB7-6AAD5AD4C059}" v="23" dt="2024-04-30T11:25:57.946"/>
    <p1510:client id="{C0AE8030-8BBB-4720-937E-17A7550605C9}" v="169" dt="2024-04-29T09:34:57.590"/>
    <p1510:client id="{C27AFC48-1263-40EE-A809-D19022342F0D}" v="208" dt="2024-04-29T12:17:20.674"/>
    <p1510:client id="{C606E0E5-E638-BEFD-538B-BF17D9CA1EB9}" v="917" dt="2024-04-29T12:27:55.050"/>
    <p1510:client id="{E099F3E8-1437-4CDB-B5A6-325E63BE8EB8}" v="367" dt="2024-04-29T12:56:46.807"/>
    <p1510:client id="{E11F04CC-0160-195A-7870-FDEC37E21052}" v="82" dt="2024-04-29T12:21:27.740"/>
    <p1510:client id="{E8C798D7-F423-4C58-9E09-8622F996CF7F}" v="912" dt="2024-04-29T13:05:53.467"/>
    <p1510:client id="{FEE5F95D-0F32-46D5-B07C-C1CD15C3EC0A}" v="1" dt="2024-04-29T15:12:33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svg"/><Relationship Id="rId1" Type="http://schemas.openxmlformats.org/officeDocument/2006/relationships/image" Target="../media/image120.png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svg"/><Relationship Id="rId1" Type="http://schemas.openxmlformats.org/officeDocument/2006/relationships/image" Target="../media/image120.png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97DEB-A509-42C4-A393-553A3D33ADDF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DFD93A8-2A03-4A5F-A5B6-562BA7FF35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400" b="1"/>
            <a:t>I – Contexte et objectifs</a:t>
          </a:r>
          <a:endParaRPr lang="en-US" sz="2400" b="1"/>
        </a:p>
      </dgm:t>
    </dgm:pt>
    <dgm:pt modelId="{2A691C86-65FD-4531-B476-ADA3D8502764}" type="parTrans" cxnId="{F0C1D9AD-0F59-4955-955B-6D18713F32C1}">
      <dgm:prSet/>
      <dgm:spPr/>
      <dgm:t>
        <a:bodyPr/>
        <a:lstStyle/>
        <a:p>
          <a:endParaRPr lang="en-US" sz="2400"/>
        </a:p>
      </dgm:t>
    </dgm:pt>
    <dgm:pt modelId="{1B7B558C-7507-4EB1-B17C-B13E9A7BE243}" type="sibTrans" cxnId="{F0C1D9AD-0F59-4955-955B-6D18713F32C1}">
      <dgm:prSet/>
      <dgm:spPr/>
      <dgm:t>
        <a:bodyPr/>
        <a:lstStyle/>
        <a:p>
          <a:endParaRPr lang="en-US" sz="2400"/>
        </a:p>
      </dgm:t>
    </dgm:pt>
    <dgm:pt modelId="{CF50470E-C003-4513-8A11-F055C6385384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fr-FR" sz="2400" b="1">
              <a:latin typeface="+mn-lt"/>
            </a:rPr>
            <a:t>II – Conception et implémentation d'une chaîne de traitement</a:t>
          </a:r>
          <a:endParaRPr lang="en-US" sz="2400" b="1">
            <a:latin typeface="+mn-lt"/>
          </a:endParaRPr>
        </a:p>
      </dgm:t>
    </dgm:pt>
    <dgm:pt modelId="{F96E6284-1C9E-49C9-AE42-D70307DD432D}" type="parTrans" cxnId="{8A47AD1E-D360-4FF2-B821-121139B8FA92}">
      <dgm:prSet/>
      <dgm:spPr/>
      <dgm:t>
        <a:bodyPr/>
        <a:lstStyle/>
        <a:p>
          <a:endParaRPr lang="en-US" sz="2400"/>
        </a:p>
      </dgm:t>
    </dgm:pt>
    <dgm:pt modelId="{BEA28C46-C53F-48CF-852B-6427857D4608}" type="sibTrans" cxnId="{8A47AD1E-D360-4FF2-B821-121139B8FA92}">
      <dgm:prSet/>
      <dgm:spPr/>
      <dgm:t>
        <a:bodyPr/>
        <a:lstStyle/>
        <a:p>
          <a:endParaRPr lang="en-US" sz="2400"/>
        </a:p>
      </dgm:t>
    </dgm:pt>
    <dgm:pt modelId="{98D5E8E6-745B-442E-9B4B-B0C9F1C08F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400" b="1"/>
            <a:t>III - Résultats, qualité, perspectives</a:t>
          </a:r>
          <a:endParaRPr lang="en-US" sz="2400" b="1"/>
        </a:p>
      </dgm:t>
    </dgm:pt>
    <dgm:pt modelId="{88BEC03D-F49C-4EEB-B75B-6623CB175342}" type="parTrans" cxnId="{305FA5B4-F04D-4861-8217-3F9B7919011A}">
      <dgm:prSet/>
      <dgm:spPr/>
      <dgm:t>
        <a:bodyPr/>
        <a:lstStyle/>
        <a:p>
          <a:endParaRPr lang="en-US" sz="2400"/>
        </a:p>
      </dgm:t>
    </dgm:pt>
    <dgm:pt modelId="{7FCD640D-4110-4C5D-A05A-FAA0CAD2F059}" type="sibTrans" cxnId="{305FA5B4-F04D-4861-8217-3F9B7919011A}">
      <dgm:prSet/>
      <dgm:spPr/>
      <dgm:t>
        <a:bodyPr/>
        <a:lstStyle/>
        <a:p>
          <a:endParaRPr lang="en-US" sz="2400"/>
        </a:p>
      </dgm:t>
    </dgm:pt>
    <dgm:pt modelId="{C2081611-9AEE-4B8E-A0A0-D0CE7DC3979F}" type="pres">
      <dgm:prSet presAssocID="{56297DEB-A509-42C4-A393-553A3D33ADDF}" presName="root" presStyleCnt="0">
        <dgm:presLayoutVars>
          <dgm:dir/>
          <dgm:resizeHandles val="exact"/>
        </dgm:presLayoutVars>
      </dgm:prSet>
      <dgm:spPr/>
    </dgm:pt>
    <dgm:pt modelId="{A36922B8-9F43-4A47-9CE0-D1320AA22AFB}" type="pres">
      <dgm:prSet presAssocID="{CDFD93A8-2A03-4A5F-A5B6-562BA7FF3543}" presName="compNode" presStyleCnt="0"/>
      <dgm:spPr/>
    </dgm:pt>
    <dgm:pt modelId="{45A738C9-948C-4C82-BF6A-2415D2485963}" type="pres">
      <dgm:prSet presAssocID="{CDFD93A8-2A03-4A5F-A5B6-562BA7FF354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8AB464E9-78E8-41F9-8098-12EB31C1A85F}" type="pres">
      <dgm:prSet presAssocID="{CDFD93A8-2A03-4A5F-A5B6-562BA7FF3543}" presName="spaceRect" presStyleCnt="0"/>
      <dgm:spPr/>
    </dgm:pt>
    <dgm:pt modelId="{66D6F7A1-2DA5-450E-A6FE-5E970D66DB79}" type="pres">
      <dgm:prSet presAssocID="{CDFD93A8-2A03-4A5F-A5B6-562BA7FF3543}" presName="textRect" presStyleLbl="revTx" presStyleIdx="0" presStyleCnt="3">
        <dgm:presLayoutVars>
          <dgm:chMax val="1"/>
          <dgm:chPref val="1"/>
        </dgm:presLayoutVars>
      </dgm:prSet>
      <dgm:spPr/>
    </dgm:pt>
    <dgm:pt modelId="{BEED0DF2-0A0B-40C9-85FB-EA843DBB660D}" type="pres">
      <dgm:prSet presAssocID="{1B7B558C-7507-4EB1-B17C-B13E9A7BE243}" presName="sibTrans" presStyleCnt="0"/>
      <dgm:spPr/>
    </dgm:pt>
    <dgm:pt modelId="{9657304A-1686-4541-8788-7F1D76B65A9F}" type="pres">
      <dgm:prSet presAssocID="{CF50470E-C003-4513-8A11-F055C6385384}" presName="compNode" presStyleCnt="0"/>
      <dgm:spPr/>
    </dgm:pt>
    <dgm:pt modelId="{97003DD8-9099-44F4-8A0A-32B2A46CEEF4}" type="pres">
      <dgm:prSet presAssocID="{CF50470E-C003-4513-8A11-F055C63853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mes simples avec un remplissage uni"/>
        </a:ext>
      </dgm:extLst>
    </dgm:pt>
    <dgm:pt modelId="{431788C0-CEAE-4260-95E3-B0AC3A22F51A}" type="pres">
      <dgm:prSet presAssocID="{CF50470E-C003-4513-8A11-F055C6385384}" presName="spaceRect" presStyleCnt="0"/>
      <dgm:spPr/>
    </dgm:pt>
    <dgm:pt modelId="{B426CC76-06E7-4C0A-B620-FC863B18B6CB}" type="pres">
      <dgm:prSet presAssocID="{CF50470E-C003-4513-8A11-F055C6385384}" presName="textRect" presStyleLbl="revTx" presStyleIdx="1" presStyleCnt="3">
        <dgm:presLayoutVars>
          <dgm:chMax val="1"/>
          <dgm:chPref val="1"/>
        </dgm:presLayoutVars>
      </dgm:prSet>
      <dgm:spPr/>
    </dgm:pt>
    <dgm:pt modelId="{4ED4698D-E76B-4947-B647-DDFDA55C5F30}" type="pres">
      <dgm:prSet presAssocID="{BEA28C46-C53F-48CF-852B-6427857D4608}" presName="sibTrans" presStyleCnt="0"/>
      <dgm:spPr/>
    </dgm:pt>
    <dgm:pt modelId="{19880E86-053A-412F-B4FB-B6503DEA020C}" type="pres">
      <dgm:prSet presAssocID="{98D5E8E6-745B-442E-9B4B-B0C9F1C08F1F}" presName="compNode" presStyleCnt="0"/>
      <dgm:spPr/>
    </dgm:pt>
    <dgm:pt modelId="{1D278114-1799-4AC6-8BEF-8E668E7A3F0E}" type="pres">
      <dgm:prSet presAssocID="{98D5E8E6-745B-442E-9B4B-B0C9F1C08F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Étoile d'évaluation avec un remplissage uni"/>
        </a:ext>
      </dgm:extLst>
    </dgm:pt>
    <dgm:pt modelId="{E54E6D9B-5300-4687-A37E-138DF8920079}" type="pres">
      <dgm:prSet presAssocID="{98D5E8E6-745B-442E-9B4B-B0C9F1C08F1F}" presName="spaceRect" presStyleCnt="0"/>
      <dgm:spPr/>
    </dgm:pt>
    <dgm:pt modelId="{F94B7B80-AA40-4163-BD7F-5E7452770DAE}" type="pres">
      <dgm:prSet presAssocID="{98D5E8E6-745B-442E-9B4B-B0C9F1C08F1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47AD1E-D360-4FF2-B821-121139B8FA92}" srcId="{56297DEB-A509-42C4-A393-553A3D33ADDF}" destId="{CF50470E-C003-4513-8A11-F055C6385384}" srcOrd="1" destOrd="0" parTransId="{F96E6284-1C9E-49C9-AE42-D70307DD432D}" sibTransId="{BEA28C46-C53F-48CF-852B-6427857D4608}"/>
    <dgm:cxn modelId="{1475932D-8186-40F9-95D7-6F097058669F}" type="presOf" srcId="{56297DEB-A509-42C4-A393-553A3D33ADDF}" destId="{C2081611-9AEE-4B8E-A0A0-D0CE7DC3979F}" srcOrd="0" destOrd="0" presId="urn:microsoft.com/office/officeart/2018/2/layout/IconLabelList"/>
    <dgm:cxn modelId="{BB8D736D-07AE-4129-A1CA-1C7E3CED9856}" type="presOf" srcId="{CF50470E-C003-4513-8A11-F055C6385384}" destId="{B426CC76-06E7-4C0A-B620-FC863B18B6CB}" srcOrd="0" destOrd="0" presId="urn:microsoft.com/office/officeart/2018/2/layout/IconLabelList"/>
    <dgm:cxn modelId="{A11DD39D-419F-4D89-A2A1-AD0DF36986D1}" type="presOf" srcId="{CDFD93A8-2A03-4A5F-A5B6-562BA7FF3543}" destId="{66D6F7A1-2DA5-450E-A6FE-5E970D66DB79}" srcOrd="0" destOrd="0" presId="urn:microsoft.com/office/officeart/2018/2/layout/IconLabelList"/>
    <dgm:cxn modelId="{F0C1D9AD-0F59-4955-955B-6D18713F32C1}" srcId="{56297DEB-A509-42C4-A393-553A3D33ADDF}" destId="{CDFD93A8-2A03-4A5F-A5B6-562BA7FF3543}" srcOrd="0" destOrd="0" parTransId="{2A691C86-65FD-4531-B476-ADA3D8502764}" sibTransId="{1B7B558C-7507-4EB1-B17C-B13E9A7BE243}"/>
    <dgm:cxn modelId="{305FA5B4-F04D-4861-8217-3F9B7919011A}" srcId="{56297DEB-A509-42C4-A393-553A3D33ADDF}" destId="{98D5E8E6-745B-442E-9B4B-B0C9F1C08F1F}" srcOrd="2" destOrd="0" parTransId="{88BEC03D-F49C-4EEB-B75B-6623CB175342}" sibTransId="{7FCD640D-4110-4C5D-A05A-FAA0CAD2F059}"/>
    <dgm:cxn modelId="{25FB0BE3-6F7C-4C38-B643-DC12DAE4E82F}" type="presOf" srcId="{98D5E8E6-745B-442E-9B4B-B0C9F1C08F1F}" destId="{F94B7B80-AA40-4163-BD7F-5E7452770DAE}" srcOrd="0" destOrd="0" presId="urn:microsoft.com/office/officeart/2018/2/layout/IconLabelList"/>
    <dgm:cxn modelId="{17CB7D7E-9235-405A-A6FC-3AA33C8374AC}" type="presParOf" srcId="{C2081611-9AEE-4B8E-A0A0-D0CE7DC3979F}" destId="{A36922B8-9F43-4A47-9CE0-D1320AA22AFB}" srcOrd="0" destOrd="0" presId="urn:microsoft.com/office/officeart/2018/2/layout/IconLabelList"/>
    <dgm:cxn modelId="{3FA60A5F-F1D7-4AE5-B3BF-12AC91C4C424}" type="presParOf" srcId="{A36922B8-9F43-4A47-9CE0-D1320AA22AFB}" destId="{45A738C9-948C-4C82-BF6A-2415D2485963}" srcOrd="0" destOrd="0" presId="urn:microsoft.com/office/officeart/2018/2/layout/IconLabelList"/>
    <dgm:cxn modelId="{9ACEBAAF-4FC4-42B9-9247-A6FB68E90AB3}" type="presParOf" srcId="{A36922B8-9F43-4A47-9CE0-D1320AA22AFB}" destId="{8AB464E9-78E8-41F9-8098-12EB31C1A85F}" srcOrd="1" destOrd="0" presId="urn:microsoft.com/office/officeart/2018/2/layout/IconLabelList"/>
    <dgm:cxn modelId="{35042968-29AA-485B-B7C6-E5B4F14CAEFA}" type="presParOf" srcId="{A36922B8-9F43-4A47-9CE0-D1320AA22AFB}" destId="{66D6F7A1-2DA5-450E-A6FE-5E970D66DB79}" srcOrd="2" destOrd="0" presId="urn:microsoft.com/office/officeart/2018/2/layout/IconLabelList"/>
    <dgm:cxn modelId="{C10A8995-38B6-46AB-8E02-B89073D9BB9B}" type="presParOf" srcId="{C2081611-9AEE-4B8E-A0A0-D0CE7DC3979F}" destId="{BEED0DF2-0A0B-40C9-85FB-EA843DBB660D}" srcOrd="1" destOrd="0" presId="urn:microsoft.com/office/officeart/2018/2/layout/IconLabelList"/>
    <dgm:cxn modelId="{4607EA5F-D000-4791-875A-81928569F81B}" type="presParOf" srcId="{C2081611-9AEE-4B8E-A0A0-D0CE7DC3979F}" destId="{9657304A-1686-4541-8788-7F1D76B65A9F}" srcOrd="2" destOrd="0" presId="urn:microsoft.com/office/officeart/2018/2/layout/IconLabelList"/>
    <dgm:cxn modelId="{FB46DDFC-5B51-475C-8BF9-4437D445518C}" type="presParOf" srcId="{9657304A-1686-4541-8788-7F1D76B65A9F}" destId="{97003DD8-9099-44F4-8A0A-32B2A46CEEF4}" srcOrd="0" destOrd="0" presId="urn:microsoft.com/office/officeart/2018/2/layout/IconLabelList"/>
    <dgm:cxn modelId="{01CC3778-2A74-48AF-BF4F-0B3EE10A28B7}" type="presParOf" srcId="{9657304A-1686-4541-8788-7F1D76B65A9F}" destId="{431788C0-CEAE-4260-95E3-B0AC3A22F51A}" srcOrd="1" destOrd="0" presId="urn:microsoft.com/office/officeart/2018/2/layout/IconLabelList"/>
    <dgm:cxn modelId="{DEFB16C6-80EE-4E32-AE18-E937E65E38D3}" type="presParOf" srcId="{9657304A-1686-4541-8788-7F1D76B65A9F}" destId="{B426CC76-06E7-4C0A-B620-FC863B18B6CB}" srcOrd="2" destOrd="0" presId="urn:microsoft.com/office/officeart/2018/2/layout/IconLabelList"/>
    <dgm:cxn modelId="{35D54771-C982-4D37-B367-76360531DECD}" type="presParOf" srcId="{C2081611-9AEE-4B8E-A0A0-D0CE7DC3979F}" destId="{4ED4698D-E76B-4947-B647-DDFDA55C5F30}" srcOrd="3" destOrd="0" presId="urn:microsoft.com/office/officeart/2018/2/layout/IconLabelList"/>
    <dgm:cxn modelId="{3EBED268-D478-4083-B2D6-FF89424FD5EE}" type="presParOf" srcId="{C2081611-9AEE-4B8E-A0A0-D0CE7DC3979F}" destId="{19880E86-053A-412F-B4FB-B6503DEA020C}" srcOrd="4" destOrd="0" presId="urn:microsoft.com/office/officeart/2018/2/layout/IconLabelList"/>
    <dgm:cxn modelId="{25F57745-C04F-4C2E-A508-C2FEFA9AB67A}" type="presParOf" srcId="{19880E86-053A-412F-B4FB-B6503DEA020C}" destId="{1D278114-1799-4AC6-8BEF-8E668E7A3F0E}" srcOrd="0" destOrd="0" presId="urn:microsoft.com/office/officeart/2018/2/layout/IconLabelList"/>
    <dgm:cxn modelId="{5B6238C6-90A2-4CB3-8782-3B5D53FC3083}" type="presParOf" srcId="{19880E86-053A-412F-B4FB-B6503DEA020C}" destId="{E54E6D9B-5300-4687-A37E-138DF8920079}" srcOrd="1" destOrd="0" presId="urn:microsoft.com/office/officeart/2018/2/layout/IconLabelList"/>
    <dgm:cxn modelId="{AFBDD4B1-CD2E-4B80-83BF-BF87CE24FFCB}" type="presParOf" srcId="{19880E86-053A-412F-B4FB-B6503DEA020C}" destId="{F94B7B80-AA40-4163-BD7F-5E7452770D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2064CF-44BB-469C-B843-E59693A2BB6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0B5B0B05-C0B2-45B1-B174-8AA44CF3F781}">
      <dgm:prSet phldrT="[Texte]" phldr="0"/>
      <dgm:spPr/>
      <dgm:t>
        <a:bodyPr/>
        <a:lstStyle/>
        <a:p>
          <a:r>
            <a:rPr lang="fr-FR" b="1">
              <a:latin typeface="sans-serif"/>
            </a:rPr>
            <a:t>Modéliser la BD PANNEAU via l’élaboration d’un modèle conceptuel de données</a:t>
          </a:r>
          <a:endParaRPr lang="fr-FR" b="1">
            <a:latin typeface="sans-serif"/>
            <a:ea typeface="Calibri Light" panose="020F0302020204030204"/>
            <a:cs typeface="Calibri Light" panose="020F0302020204030204"/>
          </a:endParaRPr>
        </a:p>
      </dgm:t>
    </dgm:pt>
    <dgm:pt modelId="{29F88680-A326-455E-A103-1EE5339801E6}" type="parTrans" cxnId="{EB5447E0-B327-4B06-B068-B46743EBEB79}">
      <dgm:prSet/>
      <dgm:spPr/>
      <dgm:t>
        <a:bodyPr/>
        <a:lstStyle/>
        <a:p>
          <a:endParaRPr lang="fr-FR"/>
        </a:p>
      </dgm:t>
    </dgm:pt>
    <dgm:pt modelId="{D6BF2A7B-797D-4A5F-9D70-6DC8F13851C2}" type="sibTrans" cxnId="{EB5447E0-B327-4B06-B068-B46743EBEB79}">
      <dgm:prSet/>
      <dgm:spPr/>
      <dgm:t>
        <a:bodyPr/>
        <a:lstStyle/>
        <a:p>
          <a:endParaRPr lang="fr-FR"/>
        </a:p>
      </dgm:t>
    </dgm:pt>
    <dgm:pt modelId="{0E8DD807-BCE5-43CC-A918-65D0DF833CF7}">
      <dgm:prSet phldr="0"/>
      <dgm:spPr/>
      <dgm:t>
        <a:bodyPr/>
        <a:lstStyle/>
        <a:p>
          <a:pPr rtl="0"/>
          <a:r>
            <a:rPr lang="fr-FR" b="1">
              <a:latin typeface="sans-serif"/>
            </a:rPr>
            <a:t>Dédoublonner les détections</a:t>
          </a:r>
          <a:endParaRPr lang="fr-FR" b="1">
            <a:latin typeface="Calibri Light" panose="020F0302020204030204"/>
            <a:ea typeface="Calibri Light" panose="020F0302020204030204"/>
            <a:cs typeface="Calibri Light" panose="020F0302020204030204"/>
          </a:endParaRPr>
        </a:p>
      </dgm:t>
    </dgm:pt>
    <dgm:pt modelId="{D13C800B-2B0D-48D3-A5D2-4B3EE199D0BB}" type="parTrans" cxnId="{4FC6BD1A-4748-4B7A-8623-ED33F28561EA}">
      <dgm:prSet/>
      <dgm:spPr/>
    </dgm:pt>
    <dgm:pt modelId="{0B52A1B4-79D3-4C85-8138-5B5F1F05142F}" type="sibTrans" cxnId="{4FC6BD1A-4748-4B7A-8623-ED33F28561EA}">
      <dgm:prSet/>
      <dgm:spPr/>
    </dgm:pt>
    <dgm:pt modelId="{BE3797B2-85EA-409F-855B-7DB1012E3616}">
      <dgm:prSet phldr="0"/>
      <dgm:spPr/>
      <dgm:t>
        <a:bodyPr/>
        <a:lstStyle/>
        <a:p>
          <a:pPr rtl="0"/>
          <a:r>
            <a:rPr lang="fr-FR" b="1">
              <a:latin typeface="sans-serif"/>
            </a:rPr>
            <a:t>Élaborer une méthode de géolocalisation des panneaux</a:t>
          </a:r>
          <a:endParaRPr lang="fr-FR" b="1">
            <a:latin typeface="Calibri Light" panose="020F0302020204030204"/>
            <a:ea typeface="Calibri Light" panose="020F0302020204030204"/>
            <a:cs typeface="Calibri Light" panose="020F0302020204030204"/>
          </a:endParaRPr>
        </a:p>
      </dgm:t>
    </dgm:pt>
    <dgm:pt modelId="{7F3F99CE-3BFE-4117-8AE0-B1A3FAD3A9BE}" type="parTrans" cxnId="{4BFD34FA-383D-4C34-838F-A5155E857D41}">
      <dgm:prSet/>
      <dgm:spPr/>
    </dgm:pt>
    <dgm:pt modelId="{E05D05AF-FCAF-46C8-94D5-08047612DE6D}" type="sibTrans" cxnId="{4BFD34FA-383D-4C34-838F-A5155E857D41}">
      <dgm:prSet/>
      <dgm:spPr/>
    </dgm:pt>
    <dgm:pt modelId="{3691365B-C34E-486F-A33A-C4E1F87FC76B}">
      <dgm:prSet phldr="0"/>
      <dgm:spPr/>
      <dgm:t>
        <a:bodyPr/>
        <a:lstStyle/>
        <a:p>
          <a:pPr rtl="0"/>
          <a:r>
            <a:rPr lang="fr-FR" b="1">
              <a:latin typeface="sans-serif"/>
            </a:rPr>
            <a:t>Géolocaliser les panneaux le plus précisément possible</a:t>
          </a:r>
          <a:endParaRPr lang="fr-FR" b="1">
            <a:latin typeface="Calibri Light" panose="020F0302020204030204"/>
            <a:ea typeface="Calibri Light" panose="020F0302020204030204"/>
            <a:cs typeface="Calibri Light" panose="020F0302020204030204"/>
          </a:endParaRPr>
        </a:p>
      </dgm:t>
    </dgm:pt>
    <dgm:pt modelId="{86195E0F-D8C0-40FF-8412-D25613FC46F2}" type="parTrans" cxnId="{24C4E998-9741-4625-BA74-F440209D1022}">
      <dgm:prSet/>
      <dgm:spPr/>
    </dgm:pt>
    <dgm:pt modelId="{E153C784-4744-45B5-8BBD-3E91373EB279}" type="sibTrans" cxnId="{24C4E998-9741-4625-BA74-F440209D1022}">
      <dgm:prSet/>
      <dgm:spPr/>
    </dgm:pt>
    <dgm:pt modelId="{65669872-70D7-44CC-9DC9-ED28FC7E3350}">
      <dgm:prSet phldr="0"/>
      <dgm:spPr/>
      <dgm:t>
        <a:bodyPr/>
        <a:lstStyle/>
        <a:p>
          <a:pPr rtl="0"/>
          <a:r>
            <a:rPr lang="fr-FR" b="1">
              <a:latin typeface="sans-serif"/>
            </a:rPr>
            <a:t>Implémenter la BD PANNEAU</a:t>
          </a:r>
          <a:endParaRPr lang="fr-FR" b="1">
            <a:latin typeface="Calibri Light" panose="020F0302020204030204"/>
            <a:ea typeface="Calibri Light" panose="020F0302020204030204"/>
            <a:cs typeface="Calibri Light" panose="020F0302020204030204"/>
          </a:endParaRPr>
        </a:p>
      </dgm:t>
    </dgm:pt>
    <dgm:pt modelId="{AF22866F-7D70-43EB-91B4-455291DDC399}" type="parTrans" cxnId="{B76A2F8C-E812-4542-A4E9-D25D7084AE05}">
      <dgm:prSet/>
      <dgm:spPr/>
    </dgm:pt>
    <dgm:pt modelId="{4684197B-4FF2-4F6F-9F8E-E4FCB79AB93D}" type="sibTrans" cxnId="{B76A2F8C-E812-4542-A4E9-D25D7084AE05}">
      <dgm:prSet/>
      <dgm:spPr/>
    </dgm:pt>
    <dgm:pt modelId="{9344FDDC-9AD3-47CE-B5FF-BDD5229AC180}">
      <dgm:prSet phldr="0"/>
      <dgm:spPr/>
      <dgm:t>
        <a:bodyPr/>
        <a:lstStyle/>
        <a:p>
          <a:r>
            <a:rPr lang="fr-FR" b="1">
              <a:latin typeface="sans-serif"/>
            </a:rPr>
            <a:t>Créer un Webservice exposant ces données</a:t>
          </a:r>
          <a:endParaRPr lang="fr-FR" b="1"/>
        </a:p>
      </dgm:t>
    </dgm:pt>
    <dgm:pt modelId="{F63D15AD-47DA-4121-B66D-CF5970C95D82}" type="parTrans" cxnId="{5D0A58F4-734C-4B38-848F-DC6A94D2FD89}">
      <dgm:prSet/>
      <dgm:spPr/>
    </dgm:pt>
    <dgm:pt modelId="{077EA7F5-7871-4191-866C-B158162A7A9E}" type="sibTrans" cxnId="{5D0A58F4-734C-4B38-848F-DC6A94D2FD89}">
      <dgm:prSet/>
      <dgm:spPr/>
    </dgm:pt>
    <dgm:pt modelId="{4141500A-58BF-4B0D-9414-2186B8DE7CCD}" type="pres">
      <dgm:prSet presAssocID="{4C2064CF-44BB-469C-B843-E59693A2BB6E}" presName="linear" presStyleCnt="0">
        <dgm:presLayoutVars>
          <dgm:animLvl val="lvl"/>
          <dgm:resizeHandles val="exact"/>
        </dgm:presLayoutVars>
      </dgm:prSet>
      <dgm:spPr/>
    </dgm:pt>
    <dgm:pt modelId="{F3127525-CA6D-43DF-ADA2-1C37E643E3D1}" type="pres">
      <dgm:prSet presAssocID="{0B5B0B05-C0B2-45B1-B174-8AA44CF3F781}" presName="parentText" presStyleLbl="node1" presStyleIdx="0" presStyleCnt="6">
        <dgm:presLayoutVars>
          <dgm:chMax val="0"/>
          <dgm:bulletEnabled val="1"/>
        </dgm:presLayoutVars>
      </dgm:prSet>
      <dgm:spPr>
        <a:solidFill>
          <a:schemeClr val="tx1"/>
        </a:solidFill>
      </dgm:spPr>
    </dgm:pt>
    <dgm:pt modelId="{46DCE928-9DC3-424E-ACF3-AD11CFD4C929}" type="pres">
      <dgm:prSet presAssocID="{D6BF2A7B-797D-4A5F-9D70-6DC8F13851C2}" presName="spacer" presStyleCnt="0"/>
      <dgm:spPr/>
    </dgm:pt>
    <dgm:pt modelId="{49A516F1-967E-4A8B-AC1B-965DD596531B}" type="pres">
      <dgm:prSet presAssocID="{0E8DD807-BCE5-43CC-A918-65D0DF833CF7}" presName="parentText" presStyleLbl="node1" presStyleIdx="1" presStyleCnt="6">
        <dgm:presLayoutVars>
          <dgm:chMax val="0"/>
          <dgm:bulletEnabled val="1"/>
        </dgm:presLayoutVars>
      </dgm:prSet>
      <dgm:spPr>
        <a:solidFill>
          <a:schemeClr val="tx1"/>
        </a:solidFill>
      </dgm:spPr>
    </dgm:pt>
    <dgm:pt modelId="{AC144D3C-3B0B-4C20-8FD6-63DB1512C29E}" type="pres">
      <dgm:prSet presAssocID="{0B52A1B4-79D3-4C85-8138-5B5F1F05142F}" presName="spacer" presStyleCnt="0"/>
      <dgm:spPr/>
    </dgm:pt>
    <dgm:pt modelId="{B8D02D1C-5330-4675-BB87-2789A03209C1}" type="pres">
      <dgm:prSet presAssocID="{BE3797B2-85EA-409F-855B-7DB1012E3616}" presName="parentText" presStyleLbl="node1" presStyleIdx="2" presStyleCnt="6">
        <dgm:presLayoutVars>
          <dgm:chMax val="0"/>
          <dgm:bulletEnabled val="1"/>
        </dgm:presLayoutVars>
      </dgm:prSet>
      <dgm:spPr>
        <a:solidFill>
          <a:schemeClr val="tx1"/>
        </a:solidFill>
      </dgm:spPr>
    </dgm:pt>
    <dgm:pt modelId="{0FFAC11B-7ECC-42F4-BA8C-1329F3CE5A3D}" type="pres">
      <dgm:prSet presAssocID="{E05D05AF-FCAF-46C8-94D5-08047612DE6D}" presName="spacer" presStyleCnt="0"/>
      <dgm:spPr/>
    </dgm:pt>
    <dgm:pt modelId="{574E6C77-940D-4679-86FF-54A6CBFD1C70}" type="pres">
      <dgm:prSet presAssocID="{3691365B-C34E-486F-A33A-C4E1F87FC76B}" presName="parentText" presStyleLbl="node1" presStyleIdx="3" presStyleCnt="6">
        <dgm:presLayoutVars>
          <dgm:chMax val="0"/>
          <dgm:bulletEnabled val="1"/>
        </dgm:presLayoutVars>
      </dgm:prSet>
      <dgm:spPr>
        <a:solidFill>
          <a:schemeClr val="tx1"/>
        </a:solidFill>
      </dgm:spPr>
    </dgm:pt>
    <dgm:pt modelId="{1A040381-2CAF-4DC9-90D4-425F9684DAFF}" type="pres">
      <dgm:prSet presAssocID="{E153C784-4744-45B5-8BBD-3E91373EB279}" presName="spacer" presStyleCnt="0"/>
      <dgm:spPr/>
    </dgm:pt>
    <dgm:pt modelId="{6B10A297-04C8-42FA-88F3-288E63837BF2}" type="pres">
      <dgm:prSet presAssocID="{65669872-70D7-44CC-9DC9-ED28FC7E3350}" presName="parentText" presStyleLbl="node1" presStyleIdx="4" presStyleCnt="6">
        <dgm:presLayoutVars>
          <dgm:chMax val="0"/>
          <dgm:bulletEnabled val="1"/>
        </dgm:presLayoutVars>
      </dgm:prSet>
      <dgm:spPr>
        <a:solidFill>
          <a:schemeClr val="tx1"/>
        </a:solidFill>
      </dgm:spPr>
    </dgm:pt>
    <dgm:pt modelId="{30EB9195-FCDE-4A2A-A45A-84A4C8E6D933}" type="pres">
      <dgm:prSet presAssocID="{4684197B-4FF2-4F6F-9F8E-E4FCB79AB93D}" presName="spacer" presStyleCnt="0"/>
      <dgm:spPr/>
    </dgm:pt>
    <dgm:pt modelId="{7E264B10-8CE2-486B-840F-6B3D34A1135C}" type="pres">
      <dgm:prSet presAssocID="{9344FDDC-9AD3-47CE-B5FF-BDD5229AC180}" presName="parentText" presStyleLbl="node1" presStyleIdx="5" presStyleCnt="6">
        <dgm:presLayoutVars>
          <dgm:chMax val="0"/>
          <dgm:bulletEnabled val="1"/>
        </dgm:presLayoutVars>
      </dgm:prSet>
      <dgm:spPr>
        <a:solidFill>
          <a:schemeClr val="tx1"/>
        </a:solidFill>
      </dgm:spPr>
    </dgm:pt>
  </dgm:ptLst>
  <dgm:cxnLst>
    <dgm:cxn modelId="{919D6807-0841-4203-88E8-61AFE7DC36F5}" type="presOf" srcId="{BE3797B2-85EA-409F-855B-7DB1012E3616}" destId="{B8D02D1C-5330-4675-BB87-2789A03209C1}" srcOrd="0" destOrd="0" presId="urn:microsoft.com/office/officeart/2005/8/layout/vList2"/>
    <dgm:cxn modelId="{FD03F70A-3650-4001-8C47-18AE8018CB4A}" type="presOf" srcId="{9344FDDC-9AD3-47CE-B5FF-BDD5229AC180}" destId="{7E264B10-8CE2-486B-840F-6B3D34A1135C}" srcOrd="0" destOrd="0" presId="urn:microsoft.com/office/officeart/2005/8/layout/vList2"/>
    <dgm:cxn modelId="{4FC6BD1A-4748-4B7A-8623-ED33F28561EA}" srcId="{4C2064CF-44BB-469C-B843-E59693A2BB6E}" destId="{0E8DD807-BCE5-43CC-A918-65D0DF833CF7}" srcOrd="1" destOrd="0" parTransId="{D13C800B-2B0D-48D3-A5D2-4B3EE199D0BB}" sibTransId="{0B52A1B4-79D3-4C85-8138-5B5F1F05142F}"/>
    <dgm:cxn modelId="{17612927-990A-4E4C-8FEF-387D4F6BB1A1}" type="presOf" srcId="{0E8DD807-BCE5-43CC-A918-65D0DF833CF7}" destId="{49A516F1-967E-4A8B-AC1B-965DD596531B}" srcOrd="0" destOrd="0" presId="urn:microsoft.com/office/officeart/2005/8/layout/vList2"/>
    <dgm:cxn modelId="{6B202D2C-88F5-4EA3-B899-24B99A6D408A}" type="presOf" srcId="{4C2064CF-44BB-469C-B843-E59693A2BB6E}" destId="{4141500A-58BF-4B0D-9414-2186B8DE7CCD}" srcOrd="0" destOrd="0" presId="urn:microsoft.com/office/officeart/2005/8/layout/vList2"/>
    <dgm:cxn modelId="{3BCC4B8A-C09C-40C1-9F21-988F74F2A056}" type="presOf" srcId="{0B5B0B05-C0B2-45B1-B174-8AA44CF3F781}" destId="{F3127525-CA6D-43DF-ADA2-1C37E643E3D1}" srcOrd="0" destOrd="0" presId="urn:microsoft.com/office/officeart/2005/8/layout/vList2"/>
    <dgm:cxn modelId="{B76A2F8C-E812-4542-A4E9-D25D7084AE05}" srcId="{4C2064CF-44BB-469C-B843-E59693A2BB6E}" destId="{65669872-70D7-44CC-9DC9-ED28FC7E3350}" srcOrd="4" destOrd="0" parTransId="{AF22866F-7D70-43EB-91B4-455291DDC399}" sibTransId="{4684197B-4FF2-4F6F-9F8E-E4FCB79AB93D}"/>
    <dgm:cxn modelId="{24C4E998-9741-4625-BA74-F440209D1022}" srcId="{4C2064CF-44BB-469C-B843-E59693A2BB6E}" destId="{3691365B-C34E-486F-A33A-C4E1F87FC76B}" srcOrd="3" destOrd="0" parTransId="{86195E0F-D8C0-40FF-8412-D25613FC46F2}" sibTransId="{E153C784-4744-45B5-8BBD-3E91373EB279}"/>
    <dgm:cxn modelId="{EB5447E0-B327-4B06-B068-B46743EBEB79}" srcId="{4C2064CF-44BB-469C-B843-E59693A2BB6E}" destId="{0B5B0B05-C0B2-45B1-B174-8AA44CF3F781}" srcOrd="0" destOrd="0" parTransId="{29F88680-A326-455E-A103-1EE5339801E6}" sibTransId="{D6BF2A7B-797D-4A5F-9D70-6DC8F13851C2}"/>
    <dgm:cxn modelId="{157730E3-2D03-453B-A50D-9F4B39C5136B}" type="presOf" srcId="{65669872-70D7-44CC-9DC9-ED28FC7E3350}" destId="{6B10A297-04C8-42FA-88F3-288E63837BF2}" srcOrd="0" destOrd="0" presId="urn:microsoft.com/office/officeart/2005/8/layout/vList2"/>
    <dgm:cxn modelId="{5D0A58F4-734C-4B38-848F-DC6A94D2FD89}" srcId="{4C2064CF-44BB-469C-B843-E59693A2BB6E}" destId="{9344FDDC-9AD3-47CE-B5FF-BDD5229AC180}" srcOrd="5" destOrd="0" parTransId="{F63D15AD-47DA-4121-B66D-CF5970C95D82}" sibTransId="{077EA7F5-7871-4191-866C-B158162A7A9E}"/>
    <dgm:cxn modelId="{4BFD34FA-383D-4C34-838F-A5155E857D41}" srcId="{4C2064CF-44BB-469C-B843-E59693A2BB6E}" destId="{BE3797B2-85EA-409F-855B-7DB1012E3616}" srcOrd="2" destOrd="0" parTransId="{7F3F99CE-3BFE-4117-8AE0-B1A3FAD3A9BE}" sibTransId="{E05D05AF-FCAF-46C8-94D5-08047612DE6D}"/>
    <dgm:cxn modelId="{988F63FB-5B3A-4FDC-BF3F-BD344109EF30}" type="presOf" srcId="{3691365B-C34E-486F-A33A-C4E1F87FC76B}" destId="{574E6C77-940D-4679-86FF-54A6CBFD1C70}" srcOrd="0" destOrd="0" presId="urn:microsoft.com/office/officeart/2005/8/layout/vList2"/>
    <dgm:cxn modelId="{10FBC5B0-411B-4698-8ABC-444C1282C7A1}" type="presParOf" srcId="{4141500A-58BF-4B0D-9414-2186B8DE7CCD}" destId="{F3127525-CA6D-43DF-ADA2-1C37E643E3D1}" srcOrd="0" destOrd="0" presId="urn:microsoft.com/office/officeart/2005/8/layout/vList2"/>
    <dgm:cxn modelId="{14DE4663-A2FE-4148-943F-C0D5A46E6F8F}" type="presParOf" srcId="{4141500A-58BF-4B0D-9414-2186B8DE7CCD}" destId="{46DCE928-9DC3-424E-ACF3-AD11CFD4C929}" srcOrd="1" destOrd="0" presId="urn:microsoft.com/office/officeart/2005/8/layout/vList2"/>
    <dgm:cxn modelId="{4232A44B-3DC6-445F-8233-CC7CBCA47403}" type="presParOf" srcId="{4141500A-58BF-4B0D-9414-2186B8DE7CCD}" destId="{49A516F1-967E-4A8B-AC1B-965DD596531B}" srcOrd="2" destOrd="0" presId="urn:microsoft.com/office/officeart/2005/8/layout/vList2"/>
    <dgm:cxn modelId="{0A43A46A-DA0C-4870-9554-BEBD7B067178}" type="presParOf" srcId="{4141500A-58BF-4B0D-9414-2186B8DE7CCD}" destId="{AC144D3C-3B0B-4C20-8FD6-63DB1512C29E}" srcOrd="3" destOrd="0" presId="urn:microsoft.com/office/officeart/2005/8/layout/vList2"/>
    <dgm:cxn modelId="{DCD13BBC-7AD2-4C6B-B0B2-99D589840867}" type="presParOf" srcId="{4141500A-58BF-4B0D-9414-2186B8DE7CCD}" destId="{B8D02D1C-5330-4675-BB87-2789A03209C1}" srcOrd="4" destOrd="0" presId="urn:microsoft.com/office/officeart/2005/8/layout/vList2"/>
    <dgm:cxn modelId="{0F601E58-54ED-4729-A846-F247B4AB47E6}" type="presParOf" srcId="{4141500A-58BF-4B0D-9414-2186B8DE7CCD}" destId="{0FFAC11B-7ECC-42F4-BA8C-1329F3CE5A3D}" srcOrd="5" destOrd="0" presId="urn:microsoft.com/office/officeart/2005/8/layout/vList2"/>
    <dgm:cxn modelId="{0E00B8E6-2BFD-4C46-8E86-7B43BBB75D43}" type="presParOf" srcId="{4141500A-58BF-4B0D-9414-2186B8DE7CCD}" destId="{574E6C77-940D-4679-86FF-54A6CBFD1C70}" srcOrd="6" destOrd="0" presId="urn:microsoft.com/office/officeart/2005/8/layout/vList2"/>
    <dgm:cxn modelId="{BE9BB81A-EA75-4619-9530-240483022A7F}" type="presParOf" srcId="{4141500A-58BF-4B0D-9414-2186B8DE7CCD}" destId="{1A040381-2CAF-4DC9-90D4-425F9684DAFF}" srcOrd="7" destOrd="0" presId="urn:microsoft.com/office/officeart/2005/8/layout/vList2"/>
    <dgm:cxn modelId="{FB939DC0-5D71-4478-A4FB-473D59BD88AB}" type="presParOf" srcId="{4141500A-58BF-4B0D-9414-2186B8DE7CCD}" destId="{6B10A297-04C8-42FA-88F3-288E63837BF2}" srcOrd="8" destOrd="0" presId="urn:microsoft.com/office/officeart/2005/8/layout/vList2"/>
    <dgm:cxn modelId="{68135BFB-FFA7-44F2-B224-D2CFA2E0893E}" type="presParOf" srcId="{4141500A-58BF-4B0D-9414-2186B8DE7CCD}" destId="{30EB9195-FCDE-4A2A-A45A-84A4C8E6D933}" srcOrd="9" destOrd="0" presId="urn:microsoft.com/office/officeart/2005/8/layout/vList2"/>
    <dgm:cxn modelId="{580D4859-7157-4090-8C0A-E32179E97C16}" type="presParOf" srcId="{4141500A-58BF-4B0D-9414-2186B8DE7CCD}" destId="{7E264B10-8CE2-486B-840F-6B3D34A1135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ABDC14-784B-433D-974B-872D3186A1DA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</dgm:pt>
    <dgm:pt modelId="{7E61ED18-11C2-44F5-8F18-E5DBD907C3C0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1. Requêtes à l'API </a:t>
          </a:r>
          <a:r>
            <a:rPr lang="fr-FR" err="1">
              <a:latin typeface="Calibri Light" panose="020F0302020204030204"/>
            </a:rPr>
            <a:t>Search</a:t>
          </a:r>
          <a:r>
            <a:rPr lang="fr-FR">
              <a:latin typeface="Calibri Light" panose="020F0302020204030204"/>
            </a:rPr>
            <a:t> et remplissage de la BDD</a:t>
          </a:r>
        </a:p>
      </dgm:t>
    </dgm:pt>
    <dgm:pt modelId="{EC6A3C03-5125-4D21-8052-51715669722E}" type="parTrans" cxnId="{0C55D705-49D8-4B66-A0A7-C9F66519B173}">
      <dgm:prSet/>
      <dgm:spPr/>
    </dgm:pt>
    <dgm:pt modelId="{68EB0D10-B23E-4D83-AF43-77FA38DB129C}" type="sibTrans" cxnId="{0C55D705-49D8-4B66-A0A7-C9F66519B173}">
      <dgm:prSet/>
      <dgm:spPr/>
      <dgm:t>
        <a:bodyPr/>
        <a:lstStyle/>
        <a:p>
          <a:endParaRPr lang="en-US"/>
        </a:p>
      </dgm:t>
    </dgm:pt>
    <dgm:pt modelId="{66D9610F-8A90-4F00-9094-5681BF9B1C5F}">
      <dgm:prSet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2. Calcul centre / hauteur / orientation</a:t>
          </a:r>
          <a:endParaRPr lang="fr-FR"/>
        </a:p>
      </dgm:t>
    </dgm:pt>
    <dgm:pt modelId="{7D709BEA-6603-460C-B01C-157A6206C299}" type="parTrans" cxnId="{CFFDC624-4C26-4E53-9414-7F12630AD414}">
      <dgm:prSet/>
      <dgm:spPr/>
    </dgm:pt>
    <dgm:pt modelId="{B836D7C3-1151-479E-B60F-6DC8AC226711}" type="sibTrans" cxnId="{CFFDC624-4C26-4E53-9414-7F12630AD414}">
      <dgm:prSet/>
      <dgm:spPr/>
      <dgm:t>
        <a:bodyPr/>
        <a:lstStyle/>
        <a:p>
          <a:endParaRPr lang="en-US"/>
        </a:p>
      </dgm:t>
    </dgm:pt>
    <dgm:pt modelId="{E6E14E54-ACC6-4629-8F98-09AEFA391C74}">
      <dgm:prSet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3. Détermination de la localisation des panneaux</a:t>
          </a:r>
        </a:p>
      </dgm:t>
    </dgm:pt>
    <dgm:pt modelId="{FC551270-AFE4-4E75-91DB-22A08A5974DF}" type="parTrans" cxnId="{C44A1B77-7F56-41C4-8400-5369F3896FE2}">
      <dgm:prSet/>
      <dgm:spPr/>
    </dgm:pt>
    <dgm:pt modelId="{5FB2391F-E54D-49B8-8A10-B1AFB02B6A46}" type="sibTrans" cxnId="{C44A1B77-7F56-41C4-8400-5369F3896FE2}">
      <dgm:prSet/>
      <dgm:spPr/>
      <dgm:t>
        <a:bodyPr/>
        <a:lstStyle/>
        <a:p>
          <a:endParaRPr lang="en-US"/>
        </a:p>
      </dgm:t>
    </dgm:pt>
    <dgm:pt modelId="{3C1285C9-F6C3-40DA-AB7A-C35FA9A2F585}" type="pres">
      <dgm:prSet presAssocID="{45ABDC14-784B-433D-974B-872D3186A1DA}" presName="linearFlow" presStyleCnt="0">
        <dgm:presLayoutVars>
          <dgm:resizeHandles val="exact"/>
        </dgm:presLayoutVars>
      </dgm:prSet>
      <dgm:spPr/>
    </dgm:pt>
    <dgm:pt modelId="{BBC18D6D-0FDD-4E3D-BFC8-8916AED7FFA2}" type="pres">
      <dgm:prSet presAssocID="{7E61ED18-11C2-44F5-8F18-E5DBD907C3C0}" presName="node" presStyleLbl="node1" presStyleIdx="0" presStyleCnt="3">
        <dgm:presLayoutVars>
          <dgm:bulletEnabled val="1"/>
        </dgm:presLayoutVars>
      </dgm:prSet>
      <dgm:spPr/>
    </dgm:pt>
    <dgm:pt modelId="{C176F104-894F-4C5E-B604-6A4ED7007751}" type="pres">
      <dgm:prSet presAssocID="{68EB0D10-B23E-4D83-AF43-77FA38DB129C}" presName="sibTrans" presStyleLbl="sibTrans2D1" presStyleIdx="0" presStyleCnt="2"/>
      <dgm:spPr/>
    </dgm:pt>
    <dgm:pt modelId="{AEDA18C8-D572-487B-8970-06E65725644E}" type="pres">
      <dgm:prSet presAssocID="{68EB0D10-B23E-4D83-AF43-77FA38DB129C}" presName="connectorText" presStyleLbl="sibTrans2D1" presStyleIdx="0" presStyleCnt="2"/>
      <dgm:spPr/>
    </dgm:pt>
    <dgm:pt modelId="{2584B0D7-9D5B-4EC0-849B-4EF985DF315C}" type="pres">
      <dgm:prSet presAssocID="{66D9610F-8A90-4F00-9094-5681BF9B1C5F}" presName="node" presStyleLbl="node1" presStyleIdx="1" presStyleCnt="3">
        <dgm:presLayoutVars>
          <dgm:bulletEnabled val="1"/>
        </dgm:presLayoutVars>
      </dgm:prSet>
      <dgm:spPr/>
    </dgm:pt>
    <dgm:pt modelId="{1F6A3AC2-4F3F-428E-81D4-5667657F2092}" type="pres">
      <dgm:prSet presAssocID="{B836D7C3-1151-479E-B60F-6DC8AC226711}" presName="sibTrans" presStyleLbl="sibTrans2D1" presStyleIdx="1" presStyleCnt="2"/>
      <dgm:spPr/>
    </dgm:pt>
    <dgm:pt modelId="{6A600959-1165-4331-ADDE-68C8F4F12D6E}" type="pres">
      <dgm:prSet presAssocID="{B836D7C3-1151-479E-B60F-6DC8AC226711}" presName="connectorText" presStyleLbl="sibTrans2D1" presStyleIdx="1" presStyleCnt="2"/>
      <dgm:spPr/>
    </dgm:pt>
    <dgm:pt modelId="{19329EC6-AC23-46B2-B9B4-2FA4855C7CCC}" type="pres">
      <dgm:prSet presAssocID="{E6E14E54-ACC6-4629-8F98-09AEFA391C74}" presName="node" presStyleLbl="node1" presStyleIdx="2" presStyleCnt="3">
        <dgm:presLayoutVars>
          <dgm:bulletEnabled val="1"/>
        </dgm:presLayoutVars>
      </dgm:prSet>
      <dgm:spPr/>
    </dgm:pt>
  </dgm:ptLst>
  <dgm:cxnLst>
    <dgm:cxn modelId="{0C55D705-49D8-4B66-A0A7-C9F66519B173}" srcId="{45ABDC14-784B-433D-974B-872D3186A1DA}" destId="{7E61ED18-11C2-44F5-8F18-E5DBD907C3C0}" srcOrd="0" destOrd="0" parTransId="{EC6A3C03-5125-4D21-8052-51715669722E}" sibTransId="{68EB0D10-B23E-4D83-AF43-77FA38DB129C}"/>
    <dgm:cxn modelId="{CFFDC624-4C26-4E53-9414-7F12630AD414}" srcId="{45ABDC14-784B-433D-974B-872D3186A1DA}" destId="{66D9610F-8A90-4F00-9094-5681BF9B1C5F}" srcOrd="1" destOrd="0" parTransId="{7D709BEA-6603-460C-B01C-157A6206C299}" sibTransId="{B836D7C3-1151-479E-B60F-6DC8AC226711}"/>
    <dgm:cxn modelId="{1C0BA630-C226-439F-AB83-7A1C5706B2E5}" type="presOf" srcId="{66D9610F-8A90-4F00-9094-5681BF9B1C5F}" destId="{2584B0D7-9D5B-4EC0-849B-4EF985DF315C}" srcOrd="0" destOrd="0" presId="urn:microsoft.com/office/officeart/2005/8/layout/process2"/>
    <dgm:cxn modelId="{C44A1B77-7F56-41C4-8400-5369F3896FE2}" srcId="{45ABDC14-784B-433D-974B-872D3186A1DA}" destId="{E6E14E54-ACC6-4629-8F98-09AEFA391C74}" srcOrd="2" destOrd="0" parTransId="{FC551270-AFE4-4E75-91DB-22A08A5974DF}" sibTransId="{5FB2391F-E54D-49B8-8A10-B1AFB02B6A46}"/>
    <dgm:cxn modelId="{84CC4B8B-428E-4247-879D-F1481F179739}" type="presOf" srcId="{E6E14E54-ACC6-4629-8F98-09AEFA391C74}" destId="{19329EC6-AC23-46B2-B9B4-2FA4855C7CCC}" srcOrd="0" destOrd="0" presId="urn:microsoft.com/office/officeart/2005/8/layout/process2"/>
    <dgm:cxn modelId="{987CD293-B359-4B62-A1D3-B7115E3EABBC}" type="presOf" srcId="{45ABDC14-784B-433D-974B-872D3186A1DA}" destId="{3C1285C9-F6C3-40DA-AB7A-C35FA9A2F585}" srcOrd="0" destOrd="0" presId="urn:microsoft.com/office/officeart/2005/8/layout/process2"/>
    <dgm:cxn modelId="{B00BD29B-B979-4071-A0C0-C0ADECCFC0DF}" type="presOf" srcId="{B836D7C3-1151-479E-B60F-6DC8AC226711}" destId="{6A600959-1165-4331-ADDE-68C8F4F12D6E}" srcOrd="1" destOrd="0" presId="urn:microsoft.com/office/officeart/2005/8/layout/process2"/>
    <dgm:cxn modelId="{4F94EFAC-3BA3-46A0-80ED-E1615E92D59A}" type="presOf" srcId="{68EB0D10-B23E-4D83-AF43-77FA38DB129C}" destId="{AEDA18C8-D572-487B-8970-06E65725644E}" srcOrd="1" destOrd="0" presId="urn:microsoft.com/office/officeart/2005/8/layout/process2"/>
    <dgm:cxn modelId="{AFC1F2BD-9BBF-4338-A0AE-0C0B453C33EA}" type="presOf" srcId="{68EB0D10-B23E-4D83-AF43-77FA38DB129C}" destId="{C176F104-894F-4C5E-B604-6A4ED7007751}" srcOrd="0" destOrd="0" presId="urn:microsoft.com/office/officeart/2005/8/layout/process2"/>
    <dgm:cxn modelId="{E49489C0-82C3-43A3-8521-C3659429BEFC}" type="presOf" srcId="{7E61ED18-11C2-44F5-8F18-E5DBD907C3C0}" destId="{BBC18D6D-0FDD-4E3D-BFC8-8916AED7FFA2}" srcOrd="0" destOrd="0" presId="urn:microsoft.com/office/officeart/2005/8/layout/process2"/>
    <dgm:cxn modelId="{09F46FE0-36A4-43E8-BF26-DC8846491622}" type="presOf" srcId="{B836D7C3-1151-479E-B60F-6DC8AC226711}" destId="{1F6A3AC2-4F3F-428E-81D4-5667657F2092}" srcOrd="0" destOrd="0" presId="urn:microsoft.com/office/officeart/2005/8/layout/process2"/>
    <dgm:cxn modelId="{AD7EB2E3-6A8C-45F9-A3BF-D725110F6A41}" type="presParOf" srcId="{3C1285C9-F6C3-40DA-AB7A-C35FA9A2F585}" destId="{BBC18D6D-0FDD-4E3D-BFC8-8916AED7FFA2}" srcOrd="0" destOrd="0" presId="urn:microsoft.com/office/officeart/2005/8/layout/process2"/>
    <dgm:cxn modelId="{E7DE25E6-8F7D-4559-A829-F973C23F0A58}" type="presParOf" srcId="{3C1285C9-F6C3-40DA-AB7A-C35FA9A2F585}" destId="{C176F104-894F-4C5E-B604-6A4ED7007751}" srcOrd="1" destOrd="0" presId="urn:microsoft.com/office/officeart/2005/8/layout/process2"/>
    <dgm:cxn modelId="{5752EC88-F7E6-42CE-976C-D945BB4337B8}" type="presParOf" srcId="{C176F104-894F-4C5E-B604-6A4ED7007751}" destId="{AEDA18C8-D572-487B-8970-06E65725644E}" srcOrd="0" destOrd="0" presId="urn:microsoft.com/office/officeart/2005/8/layout/process2"/>
    <dgm:cxn modelId="{F06B08EF-AB1F-45C8-8599-2B79562E4494}" type="presParOf" srcId="{3C1285C9-F6C3-40DA-AB7A-C35FA9A2F585}" destId="{2584B0D7-9D5B-4EC0-849B-4EF985DF315C}" srcOrd="2" destOrd="0" presId="urn:microsoft.com/office/officeart/2005/8/layout/process2"/>
    <dgm:cxn modelId="{AE0E6ECD-3C66-43EB-9BF3-927FD5840322}" type="presParOf" srcId="{3C1285C9-F6C3-40DA-AB7A-C35FA9A2F585}" destId="{1F6A3AC2-4F3F-428E-81D4-5667657F2092}" srcOrd="3" destOrd="0" presId="urn:microsoft.com/office/officeart/2005/8/layout/process2"/>
    <dgm:cxn modelId="{AFBBA005-751C-472E-BDC8-7B13AD36AF86}" type="presParOf" srcId="{1F6A3AC2-4F3F-428E-81D4-5667657F2092}" destId="{6A600959-1165-4331-ADDE-68C8F4F12D6E}" srcOrd="0" destOrd="0" presId="urn:microsoft.com/office/officeart/2005/8/layout/process2"/>
    <dgm:cxn modelId="{0B049A38-FDFC-42B7-95EE-BA99ED484494}" type="presParOf" srcId="{3C1285C9-F6C3-40DA-AB7A-C35FA9A2F585}" destId="{19329EC6-AC23-46B2-B9B4-2FA4855C7C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12F3C8-B6C9-4BD0-9CC5-93207BE3F0F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B2800A-2988-4221-B579-EEF1DC2FD1C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Comment savoir si deux photos de panneaux correspondent au même panneau ?</a:t>
          </a:r>
          <a:endParaRPr lang="en-US"/>
        </a:p>
      </dgm:t>
    </dgm:pt>
    <dgm:pt modelId="{162D0BA2-1E11-4299-98B1-5CF6D02DD442}" type="parTrans" cxnId="{AF90F8AE-8FAF-4788-8421-38D9D0003FD4}">
      <dgm:prSet/>
      <dgm:spPr/>
      <dgm:t>
        <a:bodyPr/>
        <a:lstStyle/>
        <a:p>
          <a:endParaRPr lang="en-US"/>
        </a:p>
      </dgm:t>
    </dgm:pt>
    <dgm:pt modelId="{4E234BBD-2C12-4302-BBF1-5CFB1C236030}" type="sibTrans" cxnId="{AF90F8AE-8FAF-4788-8421-38D9D0003FD4}">
      <dgm:prSet/>
      <dgm:spPr/>
      <dgm:t>
        <a:bodyPr/>
        <a:lstStyle/>
        <a:p>
          <a:endParaRPr lang="en-US"/>
        </a:p>
      </dgm:t>
    </dgm:pt>
    <dgm:pt modelId="{254CCC97-79ED-4A3F-B31D-1CDCC79CEF1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À partir des photos, comment obtenir une position ?</a:t>
          </a:r>
          <a:endParaRPr lang="en-US"/>
        </a:p>
      </dgm:t>
    </dgm:pt>
    <dgm:pt modelId="{45B642B3-68D9-426C-9D6A-276467BDAB41}" type="parTrans" cxnId="{3A34E044-428A-4189-B836-59EF275FBC99}">
      <dgm:prSet/>
      <dgm:spPr/>
      <dgm:t>
        <a:bodyPr/>
        <a:lstStyle/>
        <a:p>
          <a:endParaRPr lang="en-US"/>
        </a:p>
      </dgm:t>
    </dgm:pt>
    <dgm:pt modelId="{6602F638-E7BA-4BDC-91B4-9B3F89BFCB3F}" type="sibTrans" cxnId="{3A34E044-428A-4189-B836-59EF275FBC99}">
      <dgm:prSet/>
      <dgm:spPr/>
      <dgm:t>
        <a:bodyPr/>
        <a:lstStyle/>
        <a:p>
          <a:endParaRPr lang="en-US"/>
        </a:p>
      </dgm:t>
    </dgm:pt>
    <dgm:pt modelId="{D95F3766-D1FE-4EDE-BD3E-A4A7F571FE37}" type="pres">
      <dgm:prSet presAssocID="{F012F3C8-B6C9-4BD0-9CC5-93207BE3F0FC}" presName="root" presStyleCnt="0">
        <dgm:presLayoutVars>
          <dgm:dir/>
          <dgm:resizeHandles val="exact"/>
        </dgm:presLayoutVars>
      </dgm:prSet>
      <dgm:spPr/>
    </dgm:pt>
    <dgm:pt modelId="{A0C56684-6C56-430F-9B7E-B30B11ED70DC}" type="pres">
      <dgm:prSet presAssocID="{B1B2800A-2988-4221-B579-EEF1DC2FD1C5}" presName="compNode" presStyleCnt="0"/>
      <dgm:spPr/>
    </dgm:pt>
    <dgm:pt modelId="{02B0BDAA-C885-4661-892F-F768194CFA26}" type="pres">
      <dgm:prSet presAssocID="{B1B2800A-2988-4221-B579-EEF1DC2FD1C5}" presName="bgRect" presStyleLbl="bgShp" presStyleIdx="0" presStyleCnt="2"/>
      <dgm:spPr/>
    </dgm:pt>
    <dgm:pt modelId="{9D79F721-139F-4D52-8675-34B904EC1216}" type="pres">
      <dgm:prSet presAssocID="{B1B2800A-2988-4221-B579-EEF1DC2FD1C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blicité"/>
        </a:ext>
      </dgm:extLst>
    </dgm:pt>
    <dgm:pt modelId="{90B09688-0D54-4914-B7AC-0DA4E52DAA1E}" type="pres">
      <dgm:prSet presAssocID="{B1B2800A-2988-4221-B579-EEF1DC2FD1C5}" presName="spaceRect" presStyleCnt="0"/>
      <dgm:spPr/>
    </dgm:pt>
    <dgm:pt modelId="{9BAF2533-E87B-408A-AB19-30F32B0C6570}" type="pres">
      <dgm:prSet presAssocID="{B1B2800A-2988-4221-B579-EEF1DC2FD1C5}" presName="parTx" presStyleLbl="revTx" presStyleIdx="0" presStyleCnt="2">
        <dgm:presLayoutVars>
          <dgm:chMax val="0"/>
          <dgm:chPref val="0"/>
        </dgm:presLayoutVars>
      </dgm:prSet>
      <dgm:spPr/>
    </dgm:pt>
    <dgm:pt modelId="{A7417CCB-2445-4C1F-BDD2-5411DEF004CE}" type="pres">
      <dgm:prSet presAssocID="{4E234BBD-2C12-4302-BBF1-5CFB1C236030}" presName="sibTrans" presStyleCnt="0"/>
      <dgm:spPr/>
    </dgm:pt>
    <dgm:pt modelId="{AEE460AA-54B5-4BA4-AF43-7C20FA24574A}" type="pres">
      <dgm:prSet presAssocID="{254CCC97-79ED-4A3F-B31D-1CDCC79CEF12}" presName="compNode" presStyleCnt="0"/>
      <dgm:spPr/>
    </dgm:pt>
    <dgm:pt modelId="{F8DA4A4C-9E1B-41BD-8CAF-FEDDC20C0C66}" type="pres">
      <dgm:prSet presAssocID="{254CCC97-79ED-4A3F-B31D-1CDCC79CEF12}" presName="bgRect" presStyleLbl="bgShp" presStyleIdx="1" presStyleCnt="2"/>
      <dgm:spPr/>
    </dgm:pt>
    <dgm:pt modelId="{0DBD4824-D6A6-47D5-9506-64167EFB1D0F}" type="pres">
      <dgm:prSet presAssocID="{254CCC97-79ED-4A3F-B31D-1CDCC79CEF1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 avec un remplissage uni"/>
        </a:ext>
      </dgm:extLst>
    </dgm:pt>
    <dgm:pt modelId="{6BAD6704-C96D-4F24-B6D7-D11ACFABEE24}" type="pres">
      <dgm:prSet presAssocID="{254CCC97-79ED-4A3F-B31D-1CDCC79CEF12}" presName="spaceRect" presStyleCnt="0"/>
      <dgm:spPr/>
    </dgm:pt>
    <dgm:pt modelId="{AE60665F-4151-4760-8847-3FC8E546C3A9}" type="pres">
      <dgm:prSet presAssocID="{254CCC97-79ED-4A3F-B31D-1CDCC79CEF1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BE7232E-8CC2-4BC6-AE39-1E668195A9AD}" type="presOf" srcId="{B1B2800A-2988-4221-B579-EEF1DC2FD1C5}" destId="{9BAF2533-E87B-408A-AB19-30F32B0C6570}" srcOrd="0" destOrd="0" presId="urn:microsoft.com/office/officeart/2018/2/layout/IconVerticalSolidList"/>
    <dgm:cxn modelId="{3A34E044-428A-4189-B836-59EF275FBC99}" srcId="{F012F3C8-B6C9-4BD0-9CC5-93207BE3F0FC}" destId="{254CCC97-79ED-4A3F-B31D-1CDCC79CEF12}" srcOrd="1" destOrd="0" parTransId="{45B642B3-68D9-426C-9D6A-276467BDAB41}" sibTransId="{6602F638-E7BA-4BDC-91B4-9B3F89BFCB3F}"/>
    <dgm:cxn modelId="{F2DB9886-6F27-40F4-BF89-737C143D8C76}" type="presOf" srcId="{F012F3C8-B6C9-4BD0-9CC5-93207BE3F0FC}" destId="{D95F3766-D1FE-4EDE-BD3E-A4A7F571FE37}" srcOrd="0" destOrd="0" presId="urn:microsoft.com/office/officeart/2018/2/layout/IconVerticalSolidList"/>
    <dgm:cxn modelId="{7C8E8FA7-93C5-4456-8A6A-9E0B2DE267CF}" type="presOf" srcId="{254CCC97-79ED-4A3F-B31D-1CDCC79CEF12}" destId="{AE60665F-4151-4760-8847-3FC8E546C3A9}" srcOrd="0" destOrd="0" presId="urn:microsoft.com/office/officeart/2018/2/layout/IconVerticalSolidList"/>
    <dgm:cxn modelId="{AF90F8AE-8FAF-4788-8421-38D9D0003FD4}" srcId="{F012F3C8-B6C9-4BD0-9CC5-93207BE3F0FC}" destId="{B1B2800A-2988-4221-B579-EEF1DC2FD1C5}" srcOrd="0" destOrd="0" parTransId="{162D0BA2-1E11-4299-98B1-5CF6D02DD442}" sibTransId="{4E234BBD-2C12-4302-BBF1-5CFB1C236030}"/>
    <dgm:cxn modelId="{087FB707-9A67-4E80-95A6-88A1A94F803A}" type="presParOf" srcId="{D95F3766-D1FE-4EDE-BD3E-A4A7F571FE37}" destId="{A0C56684-6C56-430F-9B7E-B30B11ED70DC}" srcOrd="0" destOrd="0" presId="urn:microsoft.com/office/officeart/2018/2/layout/IconVerticalSolidList"/>
    <dgm:cxn modelId="{DF4EE8D7-60B1-43E8-A32B-07B339381E88}" type="presParOf" srcId="{A0C56684-6C56-430F-9B7E-B30B11ED70DC}" destId="{02B0BDAA-C885-4661-892F-F768194CFA26}" srcOrd="0" destOrd="0" presId="urn:microsoft.com/office/officeart/2018/2/layout/IconVerticalSolidList"/>
    <dgm:cxn modelId="{621F7407-092F-4B86-8C9F-CF434A89F85E}" type="presParOf" srcId="{A0C56684-6C56-430F-9B7E-B30B11ED70DC}" destId="{9D79F721-139F-4D52-8675-34B904EC1216}" srcOrd="1" destOrd="0" presId="urn:microsoft.com/office/officeart/2018/2/layout/IconVerticalSolidList"/>
    <dgm:cxn modelId="{6B1455BC-1C8F-4DD4-A3B3-5DA711A7C8C5}" type="presParOf" srcId="{A0C56684-6C56-430F-9B7E-B30B11ED70DC}" destId="{90B09688-0D54-4914-B7AC-0DA4E52DAA1E}" srcOrd="2" destOrd="0" presId="urn:microsoft.com/office/officeart/2018/2/layout/IconVerticalSolidList"/>
    <dgm:cxn modelId="{6BD0CF1D-D1A1-424B-A367-B3215A6B3BBF}" type="presParOf" srcId="{A0C56684-6C56-430F-9B7E-B30B11ED70DC}" destId="{9BAF2533-E87B-408A-AB19-30F32B0C6570}" srcOrd="3" destOrd="0" presId="urn:microsoft.com/office/officeart/2018/2/layout/IconVerticalSolidList"/>
    <dgm:cxn modelId="{4AE1F3E5-7E6D-40A6-A987-BFD8A7E801EF}" type="presParOf" srcId="{D95F3766-D1FE-4EDE-BD3E-A4A7F571FE37}" destId="{A7417CCB-2445-4C1F-BDD2-5411DEF004CE}" srcOrd="1" destOrd="0" presId="urn:microsoft.com/office/officeart/2018/2/layout/IconVerticalSolidList"/>
    <dgm:cxn modelId="{6FAFE41E-5177-4BF1-A5A2-0995999F7FD4}" type="presParOf" srcId="{D95F3766-D1FE-4EDE-BD3E-A4A7F571FE37}" destId="{AEE460AA-54B5-4BA4-AF43-7C20FA24574A}" srcOrd="2" destOrd="0" presId="urn:microsoft.com/office/officeart/2018/2/layout/IconVerticalSolidList"/>
    <dgm:cxn modelId="{BFC275DD-DA4F-4188-B6FA-856164B97F6C}" type="presParOf" srcId="{AEE460AA-54B5-4BA4-AF43-7C20FA24574A}" destId="{F8DA4A4C-9E1B-41BD-8CAF-FEDDC20C0C66}" srcOrd="0" destOrd="0" presId="urn:microsoft.com/office/officeart/2018/2/layout/IconVerticalSolidList"/>
    <dgm:cxn modelId="{7DCD808D-10E0-463E-AC78-79B690EA3DE1}" type="presParOf" srcId="{AEE460AA-54B5-4BA4-AF43-7C20FA24574A}" destId="{0DBD4824-D6A6-47D5-9506-64167EFB1D0F}" srcOrd="1" destOrd="0" presId="urn:microsoft.com/office/officeart/2018/2/layout/IconVerticalSolidList"/>
    <dgm:cxn modelId="{256CF4D1-160D-41E9-8DBB-4AF39D5F3E38}" type="presParOf" srcId="{AEE460AA-54B5-4BA4-AF43-7C20FA24574A}" destId="{6BAD6704-C96D-4F24-B6D7-D11ACFABEE24}" srcOrd="2" destOrd="0" presId="urn:microsoft.com/office/officeart/2018/2/layout/IconVerticalSolidList"/>
    <dgm:cxn modelId="{FFA298E4-C3B9-487D-852B-3F8A6091F394}" type="presParOf" srcId="{AEE460AA-54B5-4BA4-AF43-7C20FA24574A}" destId="{AE60665F-4151-4760-8847-3FC8E546C3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A5EA0A-72BE-4BE5-BC9A-DC76B863172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10F805B-0B5A-449B-8947-DF30C156CC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/>
            <a:t>+ de 120 000 imagettes enregistrés dans la BDD</a:t>
          </a:r>
          <a:endParaRPr lang="en-US" sz="1800"/>
        </a:p>
      </dgm:t>
    </dgm:pt>
    <dgm:pt modelId="{DA9F1698-5BF8-4469-A6E4-32B299C2C264}" type="parTrans" cxnId="{F38DCD44-FFD6-4902-A713-C4B19CC342F4}">
      <dgm:prSet/>
      <dgm:spPr/>
      <dgm:t>
        <a:bodyPr/>
        <a:lstStyle/>
        <a:p>
          <a:endParaRPr lang="en-US" sz="2400"/>
        </a:p>
      </dgm:t>
    </dgm:pt>
    <dgm:pt modelId="{E7AAA0F0-A4FE-4046-857B-178EECFA1A4E}" type="sibTrans" cxnId="{F38DCD44-FFD6-4902-A713-C4B19CC342F4}">
      <dgm:prSet/>
      <dgm:spPr/>
      <dgm:t>
        <a:bodyPr/>
        <a:lstStyle/>
        <a:p>
          <a:endParaRPr lang="en-US" sz="2400"/>
        </a:p>
      </dgm:t>
    </dgm:pt>
    <dgm:pt modelId="{69F5A98E-9F5B-4387-BCD0-9D864BF578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800"/>
            <a:t>Résultat sur la ville de Vendenheim, 1200 imagettes utilisées</a:t>
          </a:r>
          <a:endParaRPr lang="en-US" sz="1800"/>
        </a:p>
      </dgm:t>
    </dgm:pt>
    <dgm:pt modelId="{BBE8E4C2-5203-4B43-8931-525EB71DD419}" type="parTrans" cxnId="{651A3ACA-566F-4B4F-A24A-4A2993901098}">
      <dgm:prSet/>
      <dgm:spPr/>
      <dgm:t>
        <a:bodyPr/>
        <a:lstStyle/>
        <a:p>
          <a:endParaRPr lang="en-US" sz="2400"/>
        </a:p>
      </dgm:t>
    </dgm:pt>
    <dgm:pt modelId="{81220DFD-9C46-456F-8280-B654EF170F9A}" type="sibTrans" cxnId="{651A3ACA-566F-4B4F-A24A-4A2993901098}">
      <dgm:prSet/>
      <dgm:spPr/>
      <dgm:t>
        <a:bodyPr/>
        <a:lstStyle/>
        <a:p>
          <a:endParaRPr lang="en-US" sz="2400"/>
        </a:p>
      </dgm:t>
    </dgm:pt>
    <dgm:pt modelId="{D8A448D5-2DB3-4DC1-824C-829F982FB2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/>
            <a:t>131 panneaux détectés</a:t>
          </a:r>
          <a:endParaRPr lang="en-US" sz="2000"/>
        </a:p>
      </dgm:t>
    </dgm:pt>
    <dgm:pt modelId="{B80D0A63-F3E7-4124-A940-1B8EAEABC399}" type="parTrans" cxnId="{54C7BF76-32AB-457D-B377-EA52755DD2B7}">
      <dgm:prSet/>
      <dgm:spPr/>
      <dgm:t>
        <a:bodyPr/>
        <a:lstStyle/>
        <a:p>
          <a:endParaRPr lang="en-US" sz="2400"/>
        </a:p>
      </dgm:t>
    </dgm:pt>
    <dgm:pt modelId="{CB5E94DF-BBE0-474E-AE71-95FADF8F13A3}" type="sibTrans" cxnId="{54C7BF76-32AB-457D-B377-EA52755DD2B7}">
      <dgm:prSet/>
      <dgm:spPr/>
      <dgm:t>
        <a:bodyPr/>
        <a:lstStyle/>
        <a:p>
          <a:endParaRPr lang="en-US" sz="2400"/>
        </a:p>
      </dgm:t>
    </dgm:pt>
    <dgm:pt modelId="{4F9FEB38-465D-4EE0-A4A6-6699882AAE36}" type="pres">
      <dgm:prSet presAssocID="{87A5EA0A-72BE-4BE5-BC9A-DC76B8631729}" presName="root" presStyleCnt="0">
        <dgm:presLayoutVars>
          <dgm:dir/>
          <dgm:resizeHandles val="exact"/>
        </dgm:presLayoutVars>
      </dgm:prSet>
      <dgm:spPr/>
    </dgm:pt>
    <dgm:pt modelId="{55476292-9131-4980-B84A-A3554E2DF98E}" type="pres">
      <dgm:prSet presAssocID="{810F805B-0B5A-449B-8947-DF30C156CC3A}" presName="compNode" presStyleCnt="0"/>
      <dgm:spPr/>
    </dgm:pt>
    <dgm:pt modelId="{B1A5A7C6-27F2-44B2-9E90-9CB86A183CD6}" type="pres">
      <dgm:prSet presAssocID="{810F805B-0B5A-449B-8947-DF30C156CC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33247295-78C6-4ADE-99DB-405415A2EAEC}" type="pres">
      <dgm:prSet presAssocID="{810F805B-0B5A-449B-8947-DF30C156CC3A}" presName="spaceRect" presStyleCnt="0"/>
      <dgm:spPr/>
    </dgm:pt>
    <dgm:pt modelId="{DEDEFF8D-2924-46B7-9D35-A2CB62596969}" type="pres">
      <dgm:prSet presAssocID="{810F805B-0B5A-449B-8947-DF30C156CC3A}" presName="textRect" presStyleLbl="revTx" presStyleIdx="0" presStyleCnt="3">
        <dgm:presLayoutVars>
          <dgm:chMax val="1"/>
          <dgm:chPref val="1"/>
        </dgm:presLayoutVars>
      </dgm:prSet>
      <dgm:spPr/>
    </dgm:pt>
    <dgm:pt modelId="{48D03331-0C70-4D61-AF67-5D8CF3F2FB92}" type="pres">
      <dgm:prSet presAssocID="{E7AAA0F0-A4FE-4046-857B-178EECFA1A4E}" presName="sibTrans" presStyleCnt="0"/>
      <dgm:spPr/>
    </dgm:pt>
    <dgm:pt modelId="{4102E664-0622-4440-A523-A9A2A48DD214}" type="pres">
      <dgm:prSet presAssocID="{69F5A98E-9F5B-4387-BCD0-9D864BF57811}" presName="compNode" presStyleCnt="0"/>
      <dgm:spPr/>
    </dgm:pt>
    <dgm:pt modelId="{04259245-5F04-49A4-81F2-09F596129468}" type="pres">
      <dgm:prSet presAssocID="{69F5A98E-9F5B-4387-BCD0-9D864BF578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lle"/>
        </a:ext>
      </dgm:extLst>
    </dgm:pt>
    <dgm:pt modelId="{DE7BA0F7-63C3-41A5-89FB-05241A808D50}" type="pres">
      <dgm:prSet presAssocID="{69F5A98E-9F5B-4387-BCD0-9D864BF57811}" presName="spaceRect" presStyleCnt="0"/>
      <dgm:spPr/>
    </dgm:pt>
    <dgm:pt modelId="{0ACA5CFB-5990-4275-A97A-A4E899B0EAD7}" type="pres">
      <dgm:prSet presAssocID="{69F5A98E-9F5B-4387-BCD0-9D864BF57811}" presName="textRect" presStyleLbl="revTx" presStyleIdx="1" presStyleCnt="3">
        <dgm:presLayoutVars>
          <dgm:chMax val="1"/>
          <dgm:chPref val="1"/>
        </dgm:presLayoutVars>
      </dgm:prSet>
      <dgm:spPr/>
    </dgm:pt>
    <dgm:pt modelId="{DE027AD9-E3C0-4B2D-9B34-602E98FAA761}" type="pres">
      <dgm:prSet presAssocID="{81220DFD-9C46-456F-8280-B654EF170F9A}" presName="sibTrans" presStyleCnt="0"/>
      <dgm:spPr/>
    </dgm:pt>
    <dgm:pt modelId="{EA1E232F-BA23-43ED-A1C5-CE4975A20B62}" type="pres">
      <dgm:prSet presAssocID="{D8A448D5-2DB3-4DC1-824C-829F982FB209}" presName="compNode" presStyleCnt="0"/>
      <dgm:spPr/>
    </dgm:pt>
    <dgm:pt modelId="{E179BAA7-0A73-48AA-A396-EE22BDAD7759}" type="pres">
      <dgm:prSet presAssocID="{D8A448D5-2DB3-4DC1-824C-829F982FB2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25F6002E-55F0-4A17-BAB2-1B0EC16D91D9}" type="pres">
      <dgm:prSet presAssocID="{D8A448D5-2DB3-4DC1-824C-829F982FB209}" presName="spaceRect" presStyleCnt="0"/>
      <dgm:spPr/>
    </dgm:pt>
    <dgm:pt modelId="{F535973C-8AC6-4BB9-A40B-B4EB0598EFC4}" type="pres">
      <dgm:prSet presAssocID="{D8A448D5-2DB3-4DC1-824C-829F982FB20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38DCD44-FFD6-4902-A713-C4B19CC342F4}" srcId="{87A5EA0A-72BE-4BE5-BC9A-DC76B8631729}" destId="{810F805B-0B5A-449B-8947-DF30C156CC3A}" srcOrd="0" destOrd="0" parTransId="{DA9F1698-5BF8-4469-A6E4-32B299C2C264}" sibTransId="{E7AAA0F0-A4FE-4046-857B-178EECFA1A4E}"/>
    <dgm:cxn modelId="{54C7BF76-32AB-457D-B377-EA52755DD2B7}" srcId="{87A5EA0A-72BE-4BE5-BC9A-DC76B8631729}" destId="{D8A448D5-2DB3-4DC1-824C-829F982FB209}" srcOrd="2" destOrd="0" parTransId="{B80D0A63-F3E7-4124-A940-1B8EAEABC399}" sibTransId="{CB5E94DF-BBE0-474E-AE71-95FADF8F13A3}"/>
    <dgm:cxn modelId="{20399D59-420E-4725-BCAE-63242181BF1C}" type="presOf" srcId="{D8A448D5-2DB3-4DC1-824C-829F982FB209}" destId="{F535973C-8AC6-4BB9-A40B-B4EB0598EFC4}" srcOrd="0" destOrd="0" presId="urn:microsoft.com/office/officeart/2018/2/layout/IconLabelList"/>
    <dgm:cxn modelId="{36C1997E-722F-4662-A5A0-32804BD0E71A}" type="presOf" srcId="{69F5A98E-9F5B-4387-BCD0-9D864BF57811}" destId="{0ACA5CFB-5990-4275-A97A-A4E899B0EAD7}" srcOrd="0" destOrd="0" presId="urn:microsoft.com/office/officeart/2018/2/layout/IconLabelList"/>
    <dgm:cxn modelId="{E6A1AD90-5248-4E95-87ED-0BEB4D4E04F0}" type="presOf" srcId="{810F805B-0B5A-449B-8947-DF30C156CC3A}" destId="{DEDEFF8D-2924-46B7-9D35-A2CB62596969}" srcOrd="0" destOrd="0" presId="urn:microsoft.com/office/officeart/2018/2/layout/IconLabelList"/>
    <dgm:cxn modelId="{651A3ACA-566F-4B4F-A24A-4A2993901098}" srcId="{87A5EA0A-72BE-4BE5-BC9A-DC76B8631729}" destId="{69F5A98E-9F5B-4387-BCD0-9D864BF57811}" srcOrd="1" destOrd="0" parTransId="{BBE8E4C2-5203-4B43-8931-525EB71DD419}" sibTransId="{81220DFD-9C46-456F-8280-B654EF170F9A}"/>
    <dgm:cxn modelId="{0A94ECCB-60DC-4742-A3C7-C3DE5881745F}" type="presOf" srcId="{87A5EA0A-72BE-4BE5-BC9A-DC76B8631729}" destId="{4F9FEB38-465D-4EE0-A4A6-6699882AAE36}" srcOrd="0" destOrd="0" presId="urn:microsoft.com/office/officeart/2018/2/layout/IconLabelList"/>
    <dgm:cxn modelId="{46546635-1CE1-40F6-9A90-624D32FB2224}" type="presParOf" srcId="{4F9FEB38-465D-4EE0-A4A6-6699882AAE36}" destId="{55476292-9131-4980-B84A-A3554E2DF98E}" srcOrd="0" destOrd="0" presId="urn:microsoft.com/office/officeart/2018/2/layout/IconLabelList"/>
    <dgm:cxn modelId="{076DAD6E-F946-454F-89C6-F725201102F9}" type="presParOf" srcId="{55476292-9131-4980-B84A-A3554E2DF98E}" destId="{B1A5A7C6-27F2-44B2-9E90-9CB86A183CD6}" srcOrd="0" destOrd="0" presId="urn:microsoft.com/office/officeart/2018/2/layout/IconLabelList"/>
    <dgm:cxn modelId="{3D9C3DB6-6F32-4500-BCB4-CFDD372117E4}" type="presParOf" srcId="{55476292-9131-4980-B84A-A3554E2DF98E}" destId="{33247295-78C6-4ADE-99DB-405415A2EAEC}" srcOrd="1" destOrd="0" presId="urn:microsoft.com/office/officeart/2018/2/layout/IconLabelList"/>
    <dgm:cxn modelId="{14D7C66A-96B4-4AD8-B24E-2678E3B64293}" type="presParOf" srcId="{55476292-9131-4980-B84A-A3554E2DF98E}" destId="{DEDEFF8D-2924-46B7-9D35-A2CB62596969}" srcOrd="2" destOrd="0" presId="urn:microsoft.com/office/officeart/2018/2/layout/IconLabelList"/>
    <dgm:cxn modelId="{43B9CF62-2CAE-4251-9EA4-89BD3E514952}" type="presParOf" srcId="{4F9FEB38-465D-4EE0-A4A6-6699882AAE36}" destId="{48D03331-0C70-4D61-AF67-5D8CF3F2FB92}" srcOrd="1" destOrd="0" presId="urn:microsoft.com/office/officeart/2018/2/layout/IconLabelList"/>
    <dgm:cxn modelId="{C31AA60F-4788-4DE6-B763-54E5334F0035}" type="presParOf" srcId="{4F9FEB38-465D-4EE0-A4A6-6699882AAE36}" destId="{4102E664-0622-4440-A523-A9A2A48DD214}" srcOrd="2" destOrd="0" presId="urn:microsoft.com/office/officeart/2018/2/layout/IconLabelList"/>
    <dgm:cxn modelId="{230F4F1B-AF09-43B3-A605-4376E484FB08}" type="presParOf" srcId="{4102E664-0622-4440-A523-A9A2A48DD214}" destId="{04259245-5F04-49A4-81F2-09F596129468}" srcOrd="0" destOrd="0" presId="urn:microsoft.com/office/officeart/2018/2/layout/IconLabelList"/>
    <dgm:cxn modelId="{3A94AC87-AB40-413E-9247-8C20DB77D57A}" type="presParOf" srcId="{4102E664-0622-4440-A523-A9A2A48DD214}" destId="{DE7BA0F7-63C3-41A5-89FB-05241A808D50}" srcOrd="1" destOrd="0" presId="urn:microsoft.com/office/officeart/2018/2/layout/IconLabelList"/>
    <dgm:cxn modelId="{CA7A3DBA-9271-4307-8943-F6B1503C971C}" type="presParOf" srcId="{4102E664-0622-4440-A523-A9A2A48DD214}" destId="{0ACA5CFB-5990-4275-A97A-A4E899B0EAD7}" srcOrd="2" destOrd="0" presId="urn:microsoft.com/office/officeart/2018/2/layout/IconLabelList"/>
    <dgm:cxn modelId="{120B90FF-8D37-41C8-8D6F-6A11ACEA5A55}" type="presParOf" srcId="{4F9FEB38-465D-4EE0-A4A6-6699882AAE36}" destId="{DE027AD9-E3C0-4B2D-9B34-602E98FAA761}" srcOrd="3" destOrd="0" presId="urn:microsoft.com/office/officeart/2018/2/layout/IconLabelList"/>
    <dgm:cxn modelId="{B863FA06-2EF4-492B-89C2-098457F2ADC3}" type="presParOf" srcId="{4F9FEB38-465D-4EE0-A4A6-6699882AAE36}" destId="{EA1E232F-BA23-43ED-A1C5-CE4975A20B62}" srcOrd="4" destOrd="0" presId="urn:microsoft.com/office/officeart/2018/2/layout/IconLabelList"/>
    <dgm:cxn modelId="{FA8B863C-0991-4572-AF85-94ED596163CE}" type="presParOf" srcId="{EA1E232F-BA23-43ED-A1C5-CE4975A20B62}" destId="{E179BAA7-0A73-48AA-A396-EE22BDAD7759}" srcOrd="0" destOrd="0" presId="urn:microsoft.com/office/officeart/2018/2/layout/IconLabelList"/>
    <dgm:cxn modelId="{F1EBA81A-546C-4531-A029-202D115E8B6B}" type="presParOf" srcId="{EA1E232F-BA23-43ED-A1C5-CE4975A20B62}" destId="{25F6002E-55F0-4A17-BAB2-1B0EC16D91D9}" srcOrd="1" destOrd="0" presId="urn:microsoft.com/office/officeart/2018/2/layout/IconLabelList"/>
    <dgm:cxn modelId="{4515B020-3C42-4744-B480-95740AC8E1E4}" type="presParOf" srcId="{EA1E232F-BA23-43ED-A1C5-CE4975A20B62}" destId="{F535973C-8AC6-4BB9-A40B-B4EB0598EF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45E796-82C5-4F7A-B543-09BCC5ECA32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A0A92C-0306-4D09-BA67-D02DBDB670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/>
            <a:t>Apprentissage profond pour reconnaître les contours des panneaux (centre, hauteur, orientation)</a:t>
          </a:r>
          <a:endParaRPr lang="en-US" sz="2000"/>
        </a:p>
      </dgm:t>
    </dgm:pt>
    <dgm:pt modelId="{65A1B005-97EC-4DD5-A605-9529D70455C2}" type="parTrans" cxnId="{84A03626-284D-470D-AA1F-986DDC51A7F1}">
      <dgm:prSet/>
      <dgm:spPr/>
      <dgm:t>
        <a:bodyPr/>
        <a:lstStyle/>
        <a:p>
          <a:endParaRPr lang="en-US" sz="3600"/>
        </a:p>
      </dgm:t>
    </dgm:pt>
    <dgm:pt modelId="{48C241DD-071F-4FEE-9D45-0F3C298ED357}" type="sibTrans" cxnId="{84A03626-284D-470D-AA1F-986DDC51A7F1}">
      <dgm:prSet/>
      <dgm:spPr/>
      <dgm:t>
        <a:bodyPr/>
        <a:lstStyle/>
        <a:p>
          <a:endParaRPr lang="en-US" sz="3600"/>
        </a:p>
      </dgm:t>
    </dgm:pt>
    <dgm:pt modelId="{704B9751-94A8-4E60-A773-B76A2E08FA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/>
            <a:t>Panonceaux, panneaux d'agglomérations</a:t>
          </a:r>
          <a:endParaRPr lang="en-US" sz="2000"/>
        </a:p>
      </dgm:t>
    </dgm:pt>
    <dgm:pt modelId="{CC2D5E96-44A2-4973-A773-394CC40537C4}" type="parTrans" cxnId="{5C6877E0-6B9A-46E6-8E9B-5149AD1F1CC9}">
      <dgm:prSet/>
      <dgm:spPr/>
      <dgm:t>
        <a:bodyPr/>
        <a:lstStyle/>
        <a:p>
          <a:endParaRPr lang="en-US" sz="3600"/>
        </a:p>
      </dgm:t>
    </dgm:pt>
    <dgm:pt modelId="{2DDBA876-F12A-464E-A531-C9500A4C6B97}" type="sibTrans" cxnId="{5C6877E0-6B9A-46E6-8E9B-5149AD1F1CC9}">
      <dgm:prSet/>
      <dgm:spPr/>
      <dgm:t>
        <a:bodyPr/>
        <a:lstStyle/>
        <a:p>
          <a:endParaRPr lang="en-US" sz="3600"/>
        </a:p>
      </dgm:t>
    </dgm:pt>
    <dgm:pt modelId="{A440646D-30EA-44F0-BCAB-DBFD70B2F6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/>
            <a:t>Exposer sur un Web service</a:t>
          </a:r>
          <a:endParaRPr lang="en-US" sz="2000"/>
        </a:p>
      </dgm:t>
    </dgm:pt>
    <dgm:pt modelId="{7FD3CCCD-A981-4B28-B321-C078FF9A0025}" type="parTrans" cxnId="{BA9BBECD-A015-4588-B543-D9E133CCCB2B}">
      <dgm:prSet/>
      <dgm:spPr/>
      <dgm:t>
        <a:bodyPr/>
        <a:lstStyle/>
        <a:p>
          <a:endParaRPr lang="en-US" sz="3600"/>
        </a:p>
      </dgm:t>
    </dgm:pt>
    <dgm:pt modelId="{D0271562-10F8-4C06-A4E1-E19B363ABF3C}" type="sibTrans" cxnId="{BA9BBECD-A015-4588-B543-D9E133CCCB2B}">
      <dgm:prSet/>
      <dgm:spPr/>
      <dgm:t>
        <a:bodyPr/>
        <a:lstStyle/>
        <a:p>
          <a:endParaRPr lang="en-US" sz="3600"/>
        </a:p>
      </dgm:t>
    </dgm:pt>
    <dgm:pt modelId="{EB870831-E530-4D6C-9639-20BF98C407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000"/>
            <a:t>Stage</a:t>
          </a:r>
          <a:endParaRPr lang="en-US" sz="2000"/>
        </a:p>
      </dgm:t>
    </dgm:pt>
    <dgm:pt modelId="{7F99F990-6D85-490D-9BA7-B1ACC585B0FF}" type="parTrans" cxnId="{0CCCADAE-F6F3-459F-A1D4-EAAB894535DF}">
      <dgm:prSet/>
      <dgm:spPr/>
      <dgm:t>
        <a:bodyPr/>
        <a:lstStyle/>
        <a:p>
          <a:endParaRPr lang="en-US" sz="3600"/>
        </a:p>
      </dgm:t>
    </dgm:pt>
    <dgm:pt modelId="{75EA8929-B3EC-4A5A-8E26-75FFA242E573}" type="sibTrans" cxnId="{0CCCADAE-F6F3-459F-A1D4-EAAB894535DF}">
      <dgm:prSet/>
      <dgm:spPr/>
      <dgm:t>
        <a:bodyPr/>
        <a:lstStyle/>
        <a:p>
          <a:endParaRPr lang="en-US" sz="3600"/>
        </a:p>
      </dgm:t>
    </dgm:pt>
    <dgm:pt modelId="{B0AB747B-6433-4ECB-8343-0593D071EB39}" type="pres">
      <dgm:prSet presAssocID="{AC45E796-82C5-4F7A-B543-09BCC5ECA32A}" presName="root" presStyleCnt="0">
        <dgm:presLayoutVars>
          <dgm:dir/>
          <dgm:resizeHandles val="exact"/>
        </dgm:presLayoutVars>
      </dgm:prSet>
      <dgm:spPr/>
    </dgm:pt>
    <dgm:pt modelId="{CDB60EB8-6E4C-43F7-B750-D66A75324300}" type="pres">
      <dgm:prSet presAssocID="{25A0A92C-0306-4D09-BA67-D02DBDB67035}" presName="compNode" presStyleCnt="0"/>
      <dgm:spPr/>
    </dgm:pt>
    <dgm:pt modelId="{7B6494F0-88C4-40C7-9BA0-25D7317140CE}" type="pres">
      <dgm:prSet presAssocID="{25A0A92C-0306-4D09-BA67-D02DBDB670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e"/>
        </a:ext>
      </dgm:extLst>
    </dgm:pt>
    <dgm:pt modelId="{3D5C0A40-D95D-40A1-88FF-8902E0BF1C8C}" type="pres">
      <dgm:prSet presAssocID="{25A0A92C-0306-4D09-BA67-D02DBDB67035}" presName="spaceRect" presStyleCnt="0"/>
      <dgm:spPr/>
    </dgm:pt>
    <dgm:pt modelId="{F2BEDD52-E639-4431-B45D-2E2B0C7EBFF0}" type="pres">
      <dgm:prSet presAssocID="{25A0A92C-0306-4D09-BA67-D02DBDB67035}" presName="textRect" presStyleLbl="revTx" presStyleIdx="0" presStyleCnt="4" custScaleX="147388">
        <dgm:presLayoutVars>
          <dgm:chMax val="1"/>
          <dgm:chPref val="1"/>
        </dgm:presLayoutVars>
      </dgm:prSet>
      <dgm:spPr/>
    </dgm:pt>
    <dgm:pt modelId="{02B6312E-D8AF-405B-BBBB-FE5F93E53B23}" type="pres">
      <dgm:prSet presAssocID="{48C241DD-071F-4FEE-9D45-0F3C298ED357}" presName="sibTrans" presStyleCnt="0"/>
      <dgm:spPr/>
    </dgm:pt>
    <dgm:pt modelId="{AAB2B77F-BA8C-4A61-800F-82952E192EDD}" type="pres">
      <dgm:prSet presAssocID="{704B9751-94A8-4E60-A773-B76A2E08FAF8}" presName="compNode" presStyleCnt="0"/>
      <dgm:spPr/>
    </dgm:pt>
    <dgm:pt modelId="{C5E25200-8FEA-45F9-8ABA-A6937FC9671D}" type="pres">
      <dgm:prSet presAssocID="{704B9751-94A8-4E60-A773-B76A2E08FA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blicité"/>
        </a:ext>
      </dgm:extLst>
    </dgm:pt>
    <dgm:pt modelId="{CE4D93D9-11D8-4FF6-A40B-485B9F9AC772}" type="pres">
      <dgm:prSet presAssocID="{704B9751-94A8-4E60-A773-B76A2E08FAF8}" presName="spaceRect" presStyleCnt="0"/>
      <dgm:spPr/>
    </dgm:pt>
    <dgm:pt modelId="{D9A2E989-AD3E-4849-B2EC-07850643B757}" type="pres">
      <dgm:prSet presAssocID="{704B9751-94A8-4E60-A773-B76A2E08FAF8}" presName="textRect" presStyleLbl="revTx" presStyleIdx="1" presStyleCnt="4">
        <dgm:presLayoutVars>
          <dgm:chMax val="1"/>
          <dgm:chPref val="1"/>
        </dgm:presLayoutVars>
      </dgm:prSet>
      <dgm:spPr/>
    </dgm:pt>
    <dgm:pt modelId="{1CB1940C-8B57-4493-B8AA-01049A09AF85}" type="pres">
      <dgm:prSet presAssocID="{2DDBA876-F12A-464E-A531-C9500A4C6B97}" presName="sibTrans" presStyleCnt="0"/>
      <dgm:spPr/>
    </dgm:pt>
    <dgm:pt modelId="{254DADE7-9CA8-4D86-8984-55BF25321EF6}" type="pres">
      <dgm:prSet presAssocID="{A440646D-30EA-44F0-BCAB-DBFD70B2F62E}" presName="compNode" presStyleCnt="0"/>
      <dgm:spPr/>
    </dgm:pt>
    <dgm:pt modelId="{1A866C0C-93D4-42D7-8A8C-8A05C6CC63F7}" type="pres">
      <dgm:prSet presAssocID="{A440646D-30EA-44F0-BCAB-DBFD70B2F62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Écran"/>
        </a:ext>
      </dgm:extLst>
    </dgm:pt>
    <dgm:pt modelId="{9D8BD75D-C3AE-4908-96B0-036878EFFE3F}" type="pres">
      <dgm:prSet presAssocID="{A440646D-30EA-44F0-BCAB-DBFD70B2F62E}" presName="spaceRect" presStyleCnt="0"/>
      <dgm:spPr/>
    </dgm:pt>
    <dgm:pt modelId="{C55148E0-D229-4EEB-8D18-9DA9268EF895}" type="pres">
      <dgm:prSet presAssocID="{A440646D-30EA-44F0-BCAB-DBFD70B2F62E}" presName="textRect" presStyleLbl="revTx" presStyleIdx="2" presStyleCnt="4">
        <dgm:presLayoutVars>
          <dgm:chMax val="1"/>
          <dgm:chPref val="1"/>
        </dgm:presLayoutVars>
      </dgm:prSet>
      <dgm:spPr/>
    </dgm:pt>
    <dgm:pt modelId="{7D65A165-57B1-4238-9191-ACD6061135F3}" type="pres">
      <dgm:prSet presAssocID="{D0271562-10F8-4C06-A4E1-E19B363ABF3C}" presName="sibTrans" presStyleCnt="0"/>
      <dgm:spPr/>
    </dgm:pt>
    <dgm:pt modelId="{45383FBB-9B5F-4A1B-A397-4BD7E7F97B27}" type="pres">
      <dgm:prSet presAssocID="{EB870831-E530-4D6C-9639-20BF98C407F6}" presName="compNode" presStyleCnt="0"/>
      <dgm:spPr/>
    </dgm:pt>
    <dgm:pt modelId="{D78BE703-DA6E-42A0-8B57-DA77F0F34AD2}" type="pres">
      <dgm:prSet presAssocID="{EB870831-E530-4D6C-9639-20BF98C407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e-documents"/>
        </a:ext>
      </dgm:extLst>
    </dgm:pt>
    <dgm:pt modelId="{A54BBAF6-8CFF-4334-9688-ED68006ADAA2}" type="pres">
      <dgm:prSet presAssocID="{EB870831-E530-4D6C-9639-20BF98C407F6}" presName="spaceRect" presStyleCnt="0"/>
      <dgm:spPr/>
    </dgm:pt>
    <dgm:pt modelId="{0F47C30D-B07E-48BB-829F-220DCE67DAE1}" type="pres">
      <dgm:prSet presAssocID="{EB870831-E530-4D6C-9639-20BF98C407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A03626-284D-470D-AA1F-986DDC51A7F1}" srcId="{AC45E796-82C5-4F7A-B543-09BCC5ECA32A}" destId="{25A0A92C-0306-4D09-BA67-D02DBDB67035}" srcOrd="0" destOrd="0" parTransId="{65A1B005-97EC-4DD5-A605-9529D70455C2}" sibTransId="{48C241DD-071F-4FEE-9D45-0F3C298ED357}"/>
    <dgm:cxn modelId="{8F07CB8C-11B3-4381-BF09-C3C840D662BF}" type="presOf" srcId="{EB870831-E530-4D6C-9639-20BF98C407F6}" destId="{0F47C30D-B07E-48BB-829F-220DCE67DAE1}" srcOrd="0" destOrd="0" presId="urn:microsoft.com/office/officeart/2018/2/layout/IconLabelList"/>
    <dgm:cxn modelId="{0CCCADAE-F6F3-459F-A1D4-EAAB894535DF}" srcId="{AC45E796-82C5-4F7A-B543-09BCC5ECA32A}" destId="{EB870831-E530-4D6C-9639-20BF98C407F6}" srcOrd="3" destOrd="0" parTransId="{7F99F990-6D85-490D-9BA7-B1ACC585B0FF}" sibTransId="{75EA8929-B3EC-4A5A-8E26-75FFA242E573}"/>
    <dgm:cxn modelId="{BA9BBECD-A015-4588-B543-D9E133CCCB2B}" srcId="{AC45E796-82C5-4F7A-B543-09BCC5ECA32A}" destId="{A440646D-30EA-44F0-BCAB-DBFD70B2F62E}" srcOrd="2" destOrd="0" parTransId="{7FD3CCCD-A981-4B28-B321-C078FF9A0025}" sibTransId="{D0271562-10F8-4C06-A4E1-E19B363ABF3C}"/>
    <dgm:cxn modelId="{5C6877E0-6B9A-46E6-8E9B-5149AD1F1CC9}" srcId="{AC45E796-82C5-4F7A-B543-09BCC5ECA32A}" destId="{704B9751-94A8-4E60-A773-B76A2E08FAF8}" srcOrd="1" destOrd="0" parTransId="{CC2D5E96-44A2-4973-A773-394CC40537C4}" sibTransId="{2DDBA876-F12A-464E-A531-C9500A4C6B97}"/>
    <dgm:cxn modelId="{867A9FF1-F378-4B7B-BC5C-B3F9B9564552}" type="presOf" srcId="{704B9751-94A8-4E60-A773-B76A2E08FAF8}" destId="{D9A2E989-AD3E-4849-B2EC-07850643B757}" srcOrd="0" destOrd="0" presId="urn:microsoft.com/office/officeart/2018/2/layout/IconLabelList"/>
    <dgm:cxn modelId="{B7C4FBF7-E8B9-4D58-A694-1E58417B1A3E}" type="presOf" srcId="{A440646D-30EA-44F0-BCAB-DBFD70B2F62E}" destId="{C55148E0-D229-4EEB-8D18-9DA9268EF895}" srcOrd="0" destOrd="0" presId="urn:microsoft.com/office/officeart/2018/2/layout/IconLabelList"/>
    <dgm:cxn modelId="{C22903F9-EA5F-4015-AD55-44AF32ED4C07}" type="presOf" srcId="{25A0A92C-0306-4D09-BA67-D02DBDB67035}" destId="{F2BEDD52-E639-4431-B45D-2E2B0C7EBFF0}" srcOrd="0" destOrd="0" presId="urn:microsoft.com/office/officeart/2018/2/layout/IconLabelList"/>
    <dgm:cxn modelId="{6596DBFC-7D69-4D11-900C-D476D4D8005F}" type="presOf" srcId="{AC45E796-82C5-4F7A-B543-09BCC5ECA32A}" destId="{B0AB747B-6433-4ECB-8343-0593D071EB39}" srcOrd="0" destOrd="0" presId="urn:microsoft.com/office/officeart/2018/2/layout/IconLabelList"/>
    <dgm:cxn modelId="{FA4A5745-142C-43B0-8DC7-53938F60291E}" type="presParOf" srcId="{B0AB747B-6433-4ECB-8343-0593D071EB39}" destId="{CDB60EB8-6E4C-43F7-B750-D66A75324300}" srcOrd="0" destOrd="0" presId="urn:microsoft.com/office/officeart/2018/2/layout/IconLabelList"/>
    <dgm:cxn modelId="{D340E3B1-8F4B-4B4A-9522-F8F1410B9478}" type="presParOf" srcId="{CDB60EB8-6E4C-43F7-B750-D66A75324300}" destId="{7B6494F0-88C4-40C7-9BA0-25D7317140CE}" srcOrd="0" destOrd="0" presId="urn:microsoft.com/office/officeart/2018/2/layout/IconLabelList"/>
    <dgm:cxn modelId="{60BB83F1-0992-4AC5-81AB-B17DAFD92CBB}" type="presParOf" srcId="{CDB60EB8-6E4C-43F7-B750-D66A75324300}" destId="{3D5C0A40-D95D-40A1-88FF-8902E0BF1C8C}" srcOrd="1" destOrd="0" presId="urn:microsoft.com/office/officeart/2018/2/layout/IconLabelList"/>
    <dgm:cxn modelId="{202EE189-78F7-45F2-831B-608090193939}" type="presParOf" srcId="{CDB60EB8-6E4C-43F7-B750-D66A75324300}" destId="{F2BEDD52-E639-4431-B45D-2E2B0C7EBFF0}" srcOrd="2" destOrd="0" presId="urn:microsoft.com/office/officeart/2018/2/layout/IconLabelList"/>
    <dgm:cxn modelId="{CF459ED9-C0C2-473A-849B-6834C754C6D9}" type="presParOf" srcId="{B0AB747B-6433-4ECB-8343-0593D071EB39}" destId="{02B6312E-D8AF-405B-BBBB-FE5F93E53B23}" srcOrd="1" destOrd="0" presId="urn:microsoft.com/office/officeart/2018/2/layout/IconLabelList"/>
    <dgm:cxn modelId="{87B51FCE-F30D-4110-B969-A30DE2AF547A}" type="presParOf" srcId="{B0AB747B-6433-4ECB-8343-0593D071EB39}" destId="{AAB2B77F-BA8C-4A61-800F-82952E192EDD}" srcOrd="2" destOrd="0" presId="urn:microsoft.com/office/officeart/2018/2/layout/IconLabelList"/>
    <dgm:cxn modelId="{4B0C0DC7-844B-497C-9739-F0C358396CC8}" type="presParOf" srcId="{AAB2B77F-BA8C-4A61-800F-82952E192EDD}" destId="{C5E25200-8FEA-45F9-8ABA-A6937FC9671D}" srcOrd="0" destOrd="0" presId="urn:microsoft.com/office/officeart/2018/2/layout/IconLabelList"/>
    <dgm:cxn modelId="{38EB196E-D16C-42C2-BFE9-E0B8AF59E7D3}" type="presParOf" srcId="{AAB2B77F-BA8C-4A61-800F-82952E192EDD}" destId="{CE4D93D9-11D8-4FF6-A40B-485B9F9AC772}" srcOrd="1" destOrd="0" presId="urn:microsoft.com/office/officeart/2018/2/layout/IconLabelList"/>
    <dgm:cxn modelId="{3FA83A1E-163E-4B33-98BE-09A4B9A95E30}" type="presParOf" srcId="{AAB2B77F-BA8C-4A61-800F-82952E192EDD}" destId="{D9A2E989-AD3E-4849-B2EC-07850643B757}" srcOrd="2" destOrd="0" presId="urn:microsoft.com/office/officeart/2018/2/layout/IconLabelList"/>
    <dgm:cxn modelId="{D1309492-3924-456D-BEAE-42036B755697}" type="presParOf" srcId="{B0AB747B-6433-4ECB-8343-0593D071EB39}" destId="{1CB1940C-8B57-4493-B8AA-01049A09AF85}" srcOrd="3" destOrd="0" presId="urn:microsoft.com/office/officeart/2018/2/layout/IconLabelList"/>
    <dgm:cxn modelId="{3286B973-5E7C-44F5-88D4-8814A5B2BCAE}" type="presParOf" srcId="{B0AB747B-6433-4ECB-8343-0593D071EB39}" destId="{254DADE7-9CA8-4D86-8984-55BF25321EF6}" srcOrd="4" destOrd="0" presId="urn:microsoft.com/office/officeart/2018/2/layout/IconLabelList"/>
    <dgm:cxn modelId="{402FD815-FE13-478C-B177-148B4942CE9D}" type="presParOf" srcId="{254DADE7-9CA8-4D86-8984-55BF25321EF6}" destId="{1A866C0C-93D4-42D7-8A8C-8A05C6CC63F7}" srcOrd="0" destOrd="0" presId="urn:microsoft.com/office/officeart/2018/2/layout/IconLabelList"/>
    <dgm:cxn modelId="{8FE9E435-F28E-4B38-B81E-D09131C069F5}" type="presParOf" srcId="{254DADE7-9CA8-4D86-8984-55BF25321EF6}" destId="{9D8BD75D-C3AE-4908-96B0-036878EFFE3F}" srcOrd="1" destOrd="0" presId="urn:microsoft.com/office/officeart/2018/2/layout/IconLabelList"/>
    <dgm:cxn modelId="{C2FA904C-D735-47A5-B925-979906F700A7}" type="presParOf" srcId="{254DADE7-9CA8-4D86-8984-55BF25321EF6}" destId="{C55148E0-D229-4EEB-8D18-9DA9268EF895}" srcOrd="2" destOrd="0" presId="urn:microsoft.com/office/officeart/2018/2/layout/IconLabelList"/>
    <dgm:cxn modelId="{363F0E4A-05C9-42FE-97A0-7A9F11927176}" type="presParOf" srcId="{B0AB747B-6433-4ECB-8343-0593D071EB39}" destId="{7D65A165-57B1-4238-9191-ACD6061135F3}" srcOrd="5" destOrd="0" presId="urn:microsoft.com/office/officeart/2018/2/layout/IconLabelList"/>
    <dgm:cxn modelId="{D70495D4-FAC5-4249-BC41-7AC228F9F3D1}" type="presParOf" srcId="{B0AB747B-6433-4ECB-8343-0593D071EB39}" destId="{45383FBB-9B5F-4A1B-A397-4BD7E7F97B27}" srcOrd="6" destOrd="0" presId="urn:microsoft.com/office/officeart/2018/2/layout/IconLabelList"/>
    <dgm:cxn modelId="{A256C122-30EE-4123-A68C-6200AA7C74A9}" type="presParOf" srcId="{45383FBB-9B5F-4A1B-A397-4BD7E7F97B27}" destId="{D78BE703-DA6E-42A0-8B57-DA77F0F34AD2}" srcOrd="0" destOrd="0" presId="urn:microsoft.com/office/officeart/2018/2/layout/IconLabelList"/>
    <dgm:cxn modelId="{E418D516-E3D1-4939-B92D-55618CC2EEC5}" type="presParOf" srcId="{45383FBB-9B5F-4A1B-A397-4BD7E7F97B27}" destId="{A54BBAF6-8CFF-4334-9688-ED68006ADAA2}" srcOrd="1" destOrd="0" presId="urn:microsoft.com/office/officeart/2018/2/layout/IconLabelList"/>
    <dgm:cxn modelId="{96A52031-D557-4071-B19A-9760AF56AFB9}" type="presParOf" srcId="{45383FBB-9B5F-4A1B-A397-4BD7E7F97B27}" destId="{0F47C30D-B07E-48BB-829F-220DCE67DAE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738C9-948C-4C82-BF6A-2415D2485963}">
      <dsp:nvSpPr>
        <dsp:cNvPr id="0" name=""/>
        <dsp:cNvSpPr/>
      </dsp:nvSpPr>
      <dsp:spPr>
        <a:xfrm>
          <a:off x="1212569" y="749641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6F7A1-2DA5-450E-A6FE-5E970D66DB79}">
      <dsp:nvSpPr>
        <dsp:cNvPr id="0" name=""/>
        <dsp:cNvSpPr/>
      </dsp:nvSpPr>
      <dsp:spPr>
        <a:xfrm>
          <a:off x="417971" y="2478103"/>
          <a:ext cx="2889450" cy="112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I – Contexte et objectifs</a:t>
          </a:r>
          <a:endParaRPr lang="en-US" sz="2400" b="1" kern="1200"/>
        </a:p>
      </dsp:txBody>
      <dsp:txXfrm>
        <a:off x="417971" y="2478103"/>
        <a:ext cx="2889450" cy="1123593"/>
      </dsp:txXfrm>
    </dsp:sp>
    <dsp:sp modelId="{97003DD8-9099-44F4-8A0A-32B2A46CEEF4}">
      <dsp:nvSpPr>
        <dsp:cNvPr id="0" name=""/>
        <dsp:cNvSpPr/>
      </dsp:nvSpPr>
      <dsp:spPr>
        <a:xfrm>
          <a:off x="4607673" y="749641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6CC76-06E7-4C0A-B620-FC863B18B6CB}">
      <dsp:nvSpPr>
        <dsp:cNvPr id="0" name=""/>
        <dsp:cNvSpPr/>
      </dsp:nvSpPr>
      <dsp:spPr>
        <a:xfrm>
          <a:off x="3813075" y="2478103"/>
          <a:ext cx="2889450" cy="112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>
              <a:latin typeface="+mn-lt"/>
            </a:rPr>
            <a:t>II – Conception et implémentation d'une chaîne de traitement</a:t>
          </a:r>
          <a:endParaRPr lang="en-US" sz="2400" b="1" kern="1200">
            <a:latin typeface="+mn-lt"/>
          </a:endParaRPr>
        </a:p>
      </dsp:txBody>
      <dsp:txXfrm>
        <a:off x="3813075" y="2478103"/>
        <a:ext cx="2889450" cy="1123593"/>
      </dsp:txXfrm>
    </dsp:sp>
    <dsp:sp modelId="{1D278114-1799-4AC6-8BEF-8E668E7A3F0E}">
      <dsp:nvSpPr>
        <dsp:cNvPr id="0" name=""/>
        <dsp:cNvSpPr/>
      </dsp:nvSpPr>
      <dsp:spPr>
        <a:xfrm>
          <a:off x="8002777" y="749641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B7B80-AA40-4163-BD7F-5E7452770DAE}">
      <dsp:nvSpPr>
        <dsp:cNvPr id="0" name=""/>
        <dsp:cNvSpPr/>
      </dsp:nvSpPr>
      <dsp:spPr>
        <a:xfrm>
          <a:off x="7208178" y="2478103"/>
          <a:ext cx="2889450" cy="112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III - Résultats, qualité, perspectives</a:t>
          </a:r>
          <a:endParaRPr lang="en-US" sz="2400" b="1" kern="1200"/>
        </a:p>
      </dsp:txBody>
      <dsp:txXfrm>
        <a:off x="7208178" y="2478103"/>
        <a:ext cx="2889450" cy="1123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27525-CA6D-43DF-ADA2-1C37E643E3D1}">
      <dsp:nvSpPr>
        <dsp:cNvPr id="0" name=""/>
        <dsp:cNvSpPr/>
      </dsp:nvSpPr>
      <dsp:spPr>
        <a:xfrm>
          <a:off x="0" y="100275"/>
          <a:ext cx="7116792" cy="75582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sans-serif"/>
            </a:rPr>
            <a:t>Modéliser la BD PANNEAU via l’élaboration d’un modèle conceptuel de données</a:t>
          </a:r>
          <a:endParaRPr lang="fr-FR" sz="1900" b="1" kern="1200">
            <a:latin typeface="sans-serif"/>
            <a:ea typeface="Calibri Light" panose="020F0302020204030204"/>
            <a:cs typeface="Calibri Light" panose="020F0302020204030204"/>
          </a:endParaRPr>
        </a:p>
      </dsp:txBody>
      <dsp:txXfrm>
        <a:off x="36896" y="137171"/>
        <a:ext cx="7043000" cy="682028"/>
      </dsp:txXfrm>
    </dsp:sp>
    <dsp:sp modelId="{49A516F1-967E-4A8B-AC1B-965DD596531B}">
      <dsp:nvSpPr>
        <dsp:cNvPr id="0" name=""/>
        <dsp:cNvSpPr/>
      </dsp:nvSpPr>
      <dsp:spPr>
        <a:xfrm>
          <a:off x="0" y="910815"/>
          <a:ext cx="7116792" cy="75582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sans-serif"/>
            </a:rPr>
            <a:t>Dédoublonner les détections</a:t>
          </a:r>
          <a:endParaRPr lang="fr-FR" sz="1900" b="1" kern="1200">
            <a:latin typeface="Calibri Light" panose="020F0302020204030204"/>
            <a:ea typeface="Calibri Light" panose="020F0302020204030204"/>
            <a:cs typeface="Calibri Light" panose="020F0302020204030204"/>
          </a:endParaRPr>
        </a:p>
      </dsp:txBody>
      <dsp:txXfrm>
        <a:off x="36896" y="947711"/>
        <a:ext cx="7043000" cy="682028"/>
      </dsp:txXfrm>
    </dsp:sp>
    <dsp:sp modelId="{B8D02D1C-5330-4675-BB87-2789A03209C1}">
      <dsp:nvSpPr>
        <dsp:cNvPr id="0" name=""/>
        <dsp:cNvSpPr/>
      </dsp:nvSpPr>
      <dsp:spPr>
        <a:xfrm>
          <a:off x="0" y="1721355"/>
          <a:ext cx="7116792" cy="75582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sans-serif"/>
            </a:rPr>
            <a:t>Élaborer une méthode de géolocalisation des panneaux</a:t>
          </a:r>
          <a:endParaRPr lang="fr-FR" sz="1900" b="1" kern="1200">
            <a:latin typeface="Calibri Light" panose="020F0302020204030204"/>
            <a:ea typeface="Calibri Light" panose="020F0302020204030204"/>
            <a:cs typeface="Calibri Light" panose="020F0302020204030204"/>
          </a:endParaRPr>
        </a:p>
      </dsp:txBody>
      <dsp:txXfrm>
        <a:off x="36896" y="1758251"/>
        <a:ext cx="7043000" cy="682028"/>
      </dsp:txXfrm>
    </dsp:sp>
    <dsp:sp modelId="{574E6C77-940D-4679-86FF-54A6CBFD1C70}">
      <dsp:nvSpPr>
        <dsp:cNvPr id="0" name=""/>
        <dsp:cNvSpPr/>
      </dsp:nvSpPr>
      <dsp:spPr>
        <a:xfrm>
          <a:off x="0" y="2531895"/>
          <a:ext cx="7116792" cy="75582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sans-serif"/>
            </a:rPr>
            <a:t>Géolocaliser les panneaux le plus précisément possible</a:t>
          </a:r>
          <a:endParaRPr lang="fr-FR" sz="1900" b="1" kern="1200">
            <a:latin typeface="Calibri Light" panose="020F0302020204030204"/>
            <a:ea typeface="Calibri Light" panose="020F0302020204030204"/>
            <a:cs typeface="Calibri Light" panose="020F0302020204030204"/>
          </a:endParaRPr>
        </a:p>
      </dsp:txBody>
      <dsp:txXfrm>
        <a:off x="36896" y="2568791"/>
        <a:ext cx="7043000" cy="682028"/>
      </dsp:txXfrm>
    </dsp:sp>
    <dsp:sp modelId="{6B10A297-04C8-42FA-88F3-288E63837BF2}">
      <dsp:nvSpPr>
        <dsp:cNvPr id="0" name=""/>
        <dsp:cNvSpPr/>
      </dsp:nvSpPr>
      <dsp:spPr>
        <a:xfrm>
          <a:off x="0" y="3342435"/>
          <a:ext cx="7116792" cy="75582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sans-serif"/>
            </a:rPr>
            <a:t>Implémenter la BD PANNEAU</a:t>
          </a:r>
          <a:endParaRPr lang="fr-FR" sz="1900" b="1" kern="1200">
            <a:latin typeface="Calibri Light" panose="020F0302020204030204"/>
            <a:ea typeface="Calibri Light" panose="020F0302020204030204"/>
            <a:cs typeface="Calibri Light" panose="020F0302020204030204"/>
          </a:endParaRPr>
        </a:p>
      </dsp:txBody>
      <dsp:txXfrm>
        <a:off x="36896" y="3379331"/>
        <a:ext cx="7043000" cy="682028"/>
      </dsp:txXfrm>
    </dsp:sp>
    <dsp:sp modelId="{7E264B10-8CE2-486B-840F-6B3D34A1135C}">
      <dsp:nvSpPr>
        <dsp:cNvPr id="0" name=""/>
        <dsp:cNvSpPr/>
      </dsp:nvSpPr>
      <dsp:spPr>
        <a:xfrm>
          <a:off x="0" y="4152975"/>
          <a:ext cx="7116792" cy="75582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>
              <a:latin typeface="sans-serif"/>
            </a:rPr>
            <a:t>Créer un Webservice exposant ces données</a:t>
          </a:r>
          <a:endParaRPr lang="fr-FR" sz="1900" b="1" kern="1200"/>
        </a:p>
      </dsp:txBody>
      <dsp:txXfrm>
        <a:off x="36896" y="4189871"/>
        <a:ext cx="7043000" cy="682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18D6D-0FDD-4E3D-BFC8-8916AED7FFA2}">
      <dsp:nvSpPr>
        <dsp:cNvPr id="0" name=""/>
        <dsp:cNvSpPr/>
      </dsp:nvSpPr>
      <dsp:spPr>
        <a:xfrm>
          <a:off x="2952797" y="0"/>
          <a:ext cx="2482156" cy="13789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>
              <a:latin typeface="Calibri Light" panose="020F0302020204030204"/>
            </a:rPr>
            <a:t>1. Requêtes à l'API </a:t>
          </a:r>
          <a:r>
            <a:rPr lang="fr-FR" sz="2000" kern="1200" err="1">
              <a:latin typeface="Calibri Light" panose="020F0302020204030204"/>
            </a:rPr>
            <a:t>Search</a:t>
          </a:r>
          <a:r>
            <a:rPr lang="fr-FR" sz="2000" kern="1200">
              <a:latin typeface="Calibri Light" panose="020F0302020204030204"/>
            </a:rPr>
            <a:t> et remplissage de la BDD</a:t>
          </a:r>
        </a:p>
      </dsp:txBody>
      <dsp:txXfrm>
        <a:off x="2993186" y="40389"/>
        <a:ext cx="2401378" cy="1298198"/>
      </dsp:txXfrm>
    </dsp:sp>
    <dsp:sp modelId="{C176F104-894F-4C5E-B604-6A4ED7007751}">
      <dsp:nvSpPr>
        <dsp:cNvPr id="0" name=""/>
        <dsp:cNvSpPr/>
      </dsp:nvSpPr>
      <dsp:spPr>
        <a:xfrm rot="5400000">
          <a:off x="3935317" y="1413450"/>
          <a:ext cx="517116" cy="620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4007714" y="1465162"/>
        <a:ext cx="372323" cy="361981"/>
      </dsp:txXfrm>
    </dsp:sp>
    <dsp:sp modelId="{2584B0D7-9D5B-4EC0-849B-4EF985DF315C}">
      <dsp:nvSpPr>
        <dsp:cNvPr id="0" name=""/>
        <dsp:cNvSpPr/>
      </dsp:nvSpPr>
      <dsp:spPr>
        <a:xfrm>
          <a:off x="2952797" y="2068464"/>
          <a:ext cx="2482156" cy="13789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>
              <a:latin typeface="Calibri Light" panose="020F0302020204030204"/>
            </a:rPr>
            <a:t>2. Calcul centre / hauteur / orientation</a:t>
          </a:r>
          <a:endParaRPr lang="fr-FR" sz="2000" kern="1200"/>
        </a:p>
      </dsp:txBody>
      <dsp:txXfrm>
        <a:off x="2993186" y="2108853"/>
        <a:ext cx="2401378" cy="1298198"/>
      </dsp:txXfrm>
    </dsp:sp>
    <dsp:sp modelId="{1F6A3AC2-4F3F-428E-81D4-5667657F2092}">
      <dsp:nvSpPr>
        <dsp:cNvPr id="0" name=""/>
        <dsp:cNvSpPr/>
      </dsp:nvSpPr>
      <dsp:spPr>
        <a:xfrm rot="5400000">
          <a:off x="3935317" y="3481914"/>
          <a:ext cx="517116" cy="620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4007714" y="3533626"/>
        <a:ext cx="372323" cy="361981"/>
      </dsp:txXfrm>
    </dsp:sp>
    <dsp:sp modelId="{19329EC6-AC23-46B2-B9B4-2FA4855C7CCC}">
      <dsp:nvSpPr>
        <dsp:cNvPr id="0" name=""/>
        <dsp:cNvSpPr/>
      </dsp:nvSpPr>
      <dsp:spPr>
        <a:xfrm>
          <a:off x="2952797" y="4136928"/>
          <a:ext cx="2482156" cy="13789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>
              <a:latin typeface="Calibri Light" panose="020F0302020204030204"/>
            </a:rPr>
            <a:t>3. Détermination de la localisation des panneaux</a:t>
          </a:r>
        </a:p>
      </dsp:txBody>
      <dsp:txXfrm>
        <a:off x="2993186" y="4177317"/>
        <a:ext cx="2401378" cy="1298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0BDAA-C885-4661-892F-F768194CFA26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79F721-139F-4D52-8675-34B904EC1216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F2533-E87B-408A-AB19-30F32B0C6570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Comment savoir si deux photos de panneaux correspondent au même panneau ?</a:t>
          </a:r>
          <a:endParaRPr lang="en-US" sz="2400" kern="1200"/>
        </a:p>
      </dsp:txBody>
      <dsp:txXfrm>
        <a:off x="1907374" y="894511"/>
        <a:ext cx="4356265" cy="1651406"/>
      </dsp:txXfrm>
    </dsp:sp>
    <dsp:sp modelId="{F8DA4A4C-9E1B-41BD-8CAF-FEDDC20C0C66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D4824-D6A6-47D5-9506-64167EFB1D0F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0665F-4151-4760-8847-3FC8E546C3A9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À partir des photos, comment obtenir une position ?</a:t>
          </a:r>
          <a:endParaRPr lang="en-US" sz="2400" kern="1200"/>
        </a:p>
      </dsp:txBody>
      <dsp:txXfrm>
        <a:off x="1907374" y="2958769"/>
        <a:ext cx="4356265" cy="1651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5A7C6-27F2-44B2-9E90-9CB86A183CD6}">
      <dsp:nvSpPr>
        <dsp:cNvPr id="0" name=""/>
        <dsp:cNvSpPr/>
      </dsp:nvSpPr>
      <dsp:spPr>
        <a:xfrm>
          <a:off x="1212569" y="40119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EFF8D-2924-46B7-9D35-A2CB62596969}">
      <dsp:nvSpPr>
        <dsp:cNvPr id="0" name=""/>
        <dsp:cNvSpPr/>
      </dsp:nvSpPr>
      <dsp:spPr>
        <a:xfrm>
          <a:off x="417971" y="2082316"/>
          <a:ext cx="28894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+ de 120 000 imagettes enregistrés dans la BDD</a:t>
          </a:r>
          <a:endParaRPr lang="en-US" sz="1800" kern="1200"/>
        </a:p>
      </dsp:txBody>
      <dsp:txXfrm>
        <a:off x="417971" y="2082316"/>
        <a:ext cx="2889450" cy="855000"/>
      </dsp:txXfrm>
    </dsp:sp>
    <dsp:sp modelId="{04259245-5F04-49A4-81F2-09F596129468}">
      <dsp:nvSpPr>
        <dsp:cNvPr id="0" name=""/>
        <dsp:cNvSpPr/>
      </dsp:nvSpPr>
      <dsp:spPr>
        <a:xfrm>
          <a:off x="4607673" y="40119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A5CFB-5990-4275-A97A-A4E899B0EAD7}">
      <dsp:nvSpPr>
        <dsp:cNvPr id="0" name=""/>
        <dsp:cNvSpPr/>
      </dsp:nvSpPr>
      <dsp:spPr>
        <a:xfrm>
          <a:off x="3813075" y="2082316"/>
          <a:ext cx="28894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Résultat sur la ville de Vendenheim, 1200 imagettes utilisées</a:t>
          </a:r>
          <a:endParaRPr lang="en-US" sz="1800" kern="1200"/>
        </a:p>
      </dsp:txBody>
      <dsp:txXfrm>
        <a:off x="3813075" y="2082316"/>
        <a:ext cx="2889450" cy="855000"/>
      </dsp:txXfrm>
    </dsp:sp>
    <dsp:sp modelId="{E179BAA7-0A73-48AA-A396-EE22BDAD7759}">
      <dsp:nvSpPr>
        <dsp:cNvPr id="0" name=""/>
        <dsp:cNvSpPr/>
      </dsp:nvSpPr>
      <dsp:spPr>
        <a:xfrm>
          <a:off x="8002777" y="40119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5973C-8AC6-4BB9-A40B-B4EB0598EFC4}">
      <dsp:nvSpPr>
        <dsp:cNvPr id="0" name=""/>
        <dsp:cNvSpPr/>
      </dsp:nvSpPr>
      <dsp:spPr>
        <a:xfrm>
          <a:off x="7208178" y="2082316"/>
          <a:ext cx="28894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131 panneaux détectés</a:t>
          </a:r>
          <a:endParaRPr lang="en-US" sz="2000" kern="1200"/>
        </a:p>
      </dsp:txBody>
      <dsp:txXfrm>
        <a:off x="7208178" y="2082316"/>
        <a:ext cx="2889450" cy="855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494F0-88C4-40C7-9BA0-25D7317140CE}">
      <dsp:nvSpPr>
        <dsp:cNvPr id="0" name=""/>
        <dsp:cNvSpPr/>
      </dsp:nvSpPr>
      <dsp:spPr>
        <a:xfrm>
          <a:off x="1138979" y="580327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EDD52-E639-4431-B45D-2E2B0C7EBFF0}">
      <dsp:nvSpPr>
        <dsp:cNvPr id="0" name=""/>
        <dsp:cNvSpPr/>
      </dsp:nvSpPr>
      <dsp:spPr>
        <a:xfrm>
          <a:off x="78054" y="1899917"/>
          <a:ext cx="3054413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Apprentissage profond pour reconnaître les contours des panneaux (centre, hauteur, orientation)</a:t>
          </a:r>
          <a:endParaRPr lang="en-US" sz="2000" kern="1200"/>
        </a:p>
      </dsp:txBody>
      <dsp:txXfrm>
        <a:off x="78054" y="1899917"/>
        <a:ext cx="3054413" cy="1260000"/>
      </dsp:txXfrm>
    </dsp:sp>
    <dsp:sp modelId="{C5E25200-8FEA-45F9-8ABA-A6937FC9671D}">
      <dsp:nvSpPr>
        <dsp:cNvPr id="0" name=""/>
        <dsp:cNvSpPr/>
      </dsp:nvSpPr>
      <dsp:spPr>
        <a:xfrm>
          <a:off x="4065031" y="580327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2E989-AD3E-4849-B2EC-07850643B757}">
      <dsp:nvSpPr>
        <dsp:cNvPr id="0" name=""/>
        <dsp:cNvSpPr/>
      </dsp:nvSpPr>
      <dsp:spPr>
        <a:xfrm>
          <a:off x="3495131" y="1899917"/>
          <a:ext cx="2072362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Panonceaux, panneaux d'agglomérations</a:t>
          </a:r>
          <a:endParaRPr lang="en-US" sz="2000" kern="1200"/>
        </a:p>
      </dsp:txBody>
      <dsp:txXfrm>
        <a:off x="3495131" y="1899917"/>
        <a:ext cx="2072362" cy="1260000"/>
      </dsp:txXfrm>
    </dsp:sp>
    <dsp:sp modelId="{1A866C0C-93D4-42D7-8A8C-8A05C6CC63F7}">
      <dsp:nvSpPr>
        <dsp:cNvPr id="0" name=""/>
        <dsp:cNvSpPr/>
      </dsp:nvSpPr>
      <dsp:spPr>
        <a:xfrm>
          <a:off x="6500056" y="580327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148E0-D229-4EEB-8D18-9DA9268EF895}">
      <dsp:nvSpPr>
        <dsp:cNvPr id="0" name=""/>
        <dsp:cNvSpPr/>
      </dsp:nvSpPr>
      <dsp:spPr>
        <a:xfrm>
          <a:off x="5930157" y="1899917"/>
          <a:ext cx="2072362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Exposer sur un Web service</a:t>
          </a:r>
          <a:endParaRPr lang="en-US" sz="2000" kern="1200"/>
        </a:p>
      </dsp:txBody>
      <dsp:txXfrm>
        <a:off x="5930157" y="1899917"/>
        <a:ext cx="2072362" cy="1260000"/>
      </dsp:txXfrm>
    </dsp:sp>
    <dsp:sp modelId="{D78BE703-DA6E-42A0-8B57-DA77F0F34AD2}">
      <dsp:nvSpPr>
        <dsp:cNvPr id="0" name=""/>
        <dsp:cNvSpPr/>
      </dsp:nvSpPr>
      <dsp:spPr>
        <a:xfrm>
          <a:off x="8935082" y="580327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7C30D-B07E-48BB-829F-220DCE67DAE1}">
      <dsp:nvSpPr>
        <dsp:cNvPr id="0" name=""/>
        <dsp:cNvSpPr/>
      </dsp:nvSpPr>
      <dsp:spPr>
        <a:xfrm>
          <a:off x="8365183" y="1899917"/>
          <a:ext cx="2072362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Stage</a:t>
          </a:r>
          <a:endParaRPr lang="en-US" sz="2000" kern="1200"/>
        </a:p>
      </dsp:txBody>
      <dsp:txXfrm>
        <a:off x="8365183" y="1899917"/>
        <a:ext cx="2072362" cy="126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13746 4224 16383 0 0,'2'0'0'0'0,"7"0"0"0"0,10 0 0 0 0,10 0 0 0 0,12 0 0 0 0,11 0 0 0 0,0 0 0 0 0,14 0 0 0 0,1 0 0 0 0,12 0 0 0 0,-4 0 0 0 0,17 0 0 0 0,8 0 0 0 0,-8 0 0 0 0,-7 0 0 0 0,-7 0 0 0 0,-4 0 0 0 0,-4 0 0 0 0,-2 0 0 0 0,0 0 0 0 0,-1 0 0 0 0,1 0 0 0 0,0 0 0 0 0,-3 0 0 0 0,-1 0 0 0 0,0 0 0 0 0,-1 0 0 0 0,2 0 0 0 0,-2 0 0 0 0,-5 0 0 0 0,-8 0 0 0 0,-6 0 0 0 0,-7 0 0 0 0,-4 0 0 0 0,-5-1 0 0 0,-3-2 0 0 0,0 1 0 0 0,-2 1 0 0 0,-4-1 0 0 0,-3 2 0 0 0,-4-1 0 0 0,-2 1 0 0 0,-1 0 0 0 0,0-1 0 0 0,-2-1 0 0 0,1 0 0 0 0,-2 2 0 0 0,-1 2 0 0 0,-1 0 0 0 0,-1 2 0 0 0,0 2 0 0 0,-2-1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13780 13910 16383 0 0,'2'0'0'0'0,"3"0"0"0"0,5 0 0 0 0,9 0 0 0 0,10 0 0 0 0,8 0 0 0 0,10 0 0 0 0,9 0 0 0 0,6 0 0 0 0,4 0 0 0 0,22 0 0 0 0,6 0 0 0 0,0 0 0 0 0,-8 0 0 0 0,-7 0 0 0 0,2 0 0 0 0,-3 0 0 0 0,9 0 0 0 0,-5 0 0 0 0,7 0 0 0 0,2 0 0 0 0,-5 0 0 0 0,0 0 0 0 0,0 0 0 0 0,1 0 0 0 0,1 0 0 0 0,1 0 0 0 0,0 0 0 0 0,-2 0 0 0 0,-1 0 0 0 0,0 3 0 0 0,-3 0 0 0 0,0 3 0 0 0,-3 3 0 0 0,6-1 0 0 0,-1 1 0 0 0,-9-1 0 0 0,-9-2 0 0 0,-7-2 0 0 0,-6-2 0 0 0,-6 1 0 0 0,-2 0 0 0 0,-5 1 0 0 0,-2 0 0 0 0,-3-1 0 0 0,-1 0 0 0 0,-2 0 0 0 0,0 1 0 0 0,0-2 0 0 0,0 0 0 0 0,-3 0 0 0 0,3-2 0 0 0,1 0 0 0 0,3 1 0 0 0,1-2 0 0 0,2 1 0 0 0,4 0 0 0 0,2 0 0 0 0,2 0 0 0 0,-2 0 0 0 0,0 0 0 0 0,-2 0 0 0 0,-3 0 0 0 0,-2 0 0 0 0,-6 0 0 0 0,-1 0 0 0 0,-1 0 0 0 0,-3 0 0 0 0,1 0 0 0 0,-1 0 0 0 0,-2 0 0 0 0,-4 0 0 0 0,-3 2 0 0 0,-2 0 0 0 0,-4 0 0 0 0,-1 0 0 0 0,-3 0 0 0 0,-1 2 0 0 0,-4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13768 14277 16383 0 0,'1'0'0'0'0,"2"0"0"0"0,9 0 0 0 0,8 0 0 0 0,12 0 0 0 0,17 0 0 0 0,14 0 0 0 0,17 0 0 0 0,14 0 0 0 0,10 0 0 0 0,8 0 0 0 0,4 0 0 0 0,-3 0 0 0 0,-1 0 0 0 0,-14 0 0 0 0,-8 0 0 0 0,5 0 0 0 0,-6 0 0 0 0,-5 0 0 0 0,-7 0 0 0 0,8 0 0 0 0,1 0 0 0 0,-2 0 0 0 0,-4 0 0 0 0,-4 0 0 0 0,8 0 0 0 0,3 0 0 0 0,-6 2 0 0 0,-5 1 0 0 0,-6 0 0 0 0,-8-1 0 0 0,-4 2 0 0 0,-5 0 0 0 0,-5-1 0 0 0,-6-1 0 0 0,-3 2 0 0 0,-3-1 0 0 0,-2 0 0 0 0,-1-1 0 0 0,-3-1 0 0 0,-1 2 0 0 0,-1 0 0 0 0,-1-1 0 0 0,-1 0 0 0 0,1-1 0 0 0,-2 0 0 0 0,0 1 0 0 0,-2 0 0 0 0,-2 0 0 0 0,3 0 0 0 0,3-1 0 0 0,0 1 0 0 0,-2 1 0 0 0,0-1 0 0 0,0-1 0 0 0,-1 1 0 0 0,0 0 0 0 0,-2 0 0 0 0,1 1 0 0 0,1-2 0 0 0,-1 0 0 0 0,-1 2 0 0 0,-1-1 0 0 0,0 1 0 0 0,-1-2 0 0 0,0 0 0 0 0,-1 0 0 0 0,1-1 0 0 0,-1 2 0 0 0,1 0 0 0 0,-3 0 0 0 0,0 0 0 0 0,1-1 0 0 0,-1 0 0 0 0,2-1 0 0 0,-1 0 0 0 0,2 0 0 0 0,-3 0 0 0 0,0 0 0 0 0,1 0 0 0 0,0 0 0 0 0,0 0 0 0 0,1 0 0 0 0,-2 0 0 0 0,0 0 0 0 0,-1 0 0 0 0,-1 0 0 0 0,-1 0 0 0 0,0 0 0 0 0,0 0 0 0 0,-2 0 0 0 0,0 0 0 0 0,-2 0 0 0 0,-1 0 0 0 0,-1 0 0 0 0,1 0 0 0 0,-2-3 0 0 0,-2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13742 14659 16383 0 0,'2'0'0'0'0,"10"0"0"0"0,14 0 0 0 0,23 0 0 0 0,22 0 0 0 0,27 0 0 0 0,22 0 0 0 0,25 0 0 0 0,17 0 0 0 0,8 0 0 0 0,3 0 0 0 0,8 0 0 0 0,-3 0 0 0 0,-3 0 0 0 0,-8 0 0 0 0,-12 0 0 0 0,-24 0 0 0 0,-15 0 0 0 0,-12 0 0 0 0,-4-3 0 0 0,-3-1 0 0 0,-4 3 0 0 0,-5 4 0 0 0,-6 4 0 0 0,-5 3 0 0 0,-8 1 0 0 0,-6 2 0 0 0,-6 1 0 0 0,-4-1 0 0 0,-5-2 0 0 0,-6-2 0 0 0,-1-2 0 0 0,-1-1 0 0 0,-6-2 0 0 0,-1-2 0 0 0,-4 1 0 0 0,-3-1 0 0 0,-3 0 0 0 0,-2 1 0 0 0,-3 1 0 0 0,-3 0 0 0 0,-2-1 0 0 0,-3 0 0 0 0,-1 1 0 0 0,-1 1 0 0 0,-2 0 0 0 0,0 0 0 0 0,-1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17027 15057 16383 0 0,'-1'0'0'0'0,"-4"0"0"0"0,-10 0 0 0 0,-7 0 0 0 0,-10 0 0 0 0,-10 0 0 0 0,-6 0 0 0 0,-8 0 0 0 0,-5 0 0 0 0,-1 0 0 0 0,-2 0 0 0 0,-1 0 0 0 0,-2 0 0 0 0,-1 0 0 0 0,-1 0 0 0 0,0 0 0 0 0,0 3 0 0 0,3 2 0 0 0,0 3 0 0 0,5 0 0 0 0,2 1 0 0 0,4-1 0 0 0,2-2 0 0 0,2-2 0 0 0,4-2 0 0 0,4-1 0 0 0,4-1 0 0 0,2 0 0 0 0,3 0 0 0 0,0-1 0 0 0,1 1 0 0 0,1 0 0 0 0,1 0 0 0 0,1 0 0 0 0,0-1 0 0 0,-1 1 0 0 0,-1 0 0 0 0,-1 0 0 0 0,0 1 0 0 0,0-1 0 0 0,-1 0 0 0 0,0 0 0 0 0,1 0 0 0 0,-1 0 0 0 0,3 0 0 0 0,0 0 0 0 0,0 0 0 0 0,3 0 0 0 0,-1 0 0 0 0,2 0 0 0 0,1 0 0 0 0,1 0 0 0 0,0 0 0 0 0,2 0 0 0 0,0 0 0 0 0,2 0 0 0 0,1 0 0 0 0,0 0 0 0 0,0 0 0 0 0,0 0 0 0 0,1 0 0 0 0,-1 0 0 0 0,1 0 0 0 0,-1 0 0 0 0,0 0 0 0 0,0 0 0 0 0,1 0 0 0 0,1 0 0 0 0,1 0 0 0 0,1 0 0 0 0,3 0 0 0 0,-1 0 0 0 0,1 0 0 0 0,2 0 0 0 0,0 0 0 0 0,1 1 0 0 0,1 1 0 0 0,1 0 0 0 0,-1-1 0 0 0,1 2 0 0 0,-1-1 0 0 0,1 0 0 0 0,-1 0 0 0 0,1-1 0 0 0,-1 1 0 0 0,1 0 0 0 0,-1 0 0 0 0,0 0 0 0 0,0-1 0 0 0,1-1 0 0 0,-1 1 0 0 0,0-1 0 0 0,1 0 0 0 0,-1-1 0 0 0,1 1 0 0 0,-1 0 0 0 0,1 0 0 0 0,-1 0 0 0 0,1 0 0 0 0,-1 0 0 0 0,1 0 0 0 0,0 0 0 0 0,-1 0 0 0 0,1 0 0 0 0,0 0 0 0 0,0 0 0 0 0,0 0 0 0 0,0 0 0 0 0,-1 0 0 0 0,2 2 0 0 0,1 0 0 0 0,-1-1 0 0 0,0 1 0 0 0,-3-1 0 0 0,-2 0 0 0 0,-1-1 0 0 0,1 2 0 0 0,-2 0 0 0 0,1-1 0 0 0,1 1 0 0 0,-1-1 0 0 0,0-1 0 0 0,-1 1 0 0 0,1-1 0 0 0,0 0 0 0 0,2 0 0 0 0,-1 0 0 0 0,0-1 0 0 0,0 1 0 0 0,3 2 0 0 0,1 0 0 0 0,1 0 0 0 0,0-1 0 0 0,-1 0 0 0 0,0 0 0 0 0,0-1 0 0 0,0 0 0 0 0,1 0 0 0 0,-1 0 0 0 0,0 0 0 0 0,0 0 0 0 0,1 0 0 0 0,-1 0 0 0 0,2-1 0 0 0,1-1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13780 2581 16383 0 0,'1'0'0'0'0,"4"0"0"0"0,7 0 0 0 0,10 0 0 0 0,4 0 0 0 0,6 0 0 0 0,7 0 0 0 0,5 0 0 0 0,3 0 0 0 0,2 0 0 0 0,2 0 0 0 0,0 0 0 0 0,-6 0 0 0 0,5 0 0 0 0,-1 0 0 0 0,-3 0 0 0 0,-1 0 0 0 0,3 0 0 0 0,3 0 0 0 0,0 0 0 0 0,3 0 0 0 0,2 0 0 0 0,-1 0 0 0 0,2 0 0 0 0,0 0 0 0 0,-2 0 0 0 0,-1 0 0 0 0,-4 0 0 0 0,-3 0 0 0 0,-3 0 0 0 0,-3 0 0 0 0,-3 0 0 0 0,-5 0 0 0 0,-3 0 0 0 0,-4 0 0 0 0,-3 0 0 0 0,-3 0 0 0 0,-1 0 0 0 0,-2 0 0 0 0,-3 0 0 0 0,-2 0 0 0 0,-2 0 0 0 0,-1 0 0 0 0,-1 0 0 0 0,0 0 0 0 0,0 0 0 0 0,1 0 0 0 0,-1 0 0 0 0,0 0 0 0 0,0 0 0 0 0,0 0 0 0 0,-1 0 0 0 0,1 0 0 0 0,0 0 0 0 0,-3 0 0 0 0,-6 0 0 0 0,-2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13762 2965 16383 0 0,'-1'0'0'0'0,"5"0"0"0"0,8 0 0 0 0,10 0 0 0 0,9 0 0 0 0,13 0 0 0 0,9 0 0 0 0,15 0 0 0 0,9 0 0 0 0,9 0 0 0 0,7 0 0 0 0,6 0 0 0 0,1 0 0 0 0,9 0 0 0 0,1 0 0 0 0,-13 0 0 0 0,-3 0 0 0 0,-3 0 0 0 0,-4 0 0 0 0,-2 0 0 0 0,0 0 0 0 0,-3 0 0 0 0,-4 0 0 0 0,-3 0 0 0 0,-3 0 0 0 0,-2 0 0 0 0,-5 0 0 0 0,-4 0 0 0 0,-5 0 0 0 0,-3 0 0 0 0,-2 0 0 0 0,-4 0 0 0 0,-2 0 0 0 0,-2 0 0 0 0,-3 0 0 0 0,-3 0 0 0 0,-2 0 0 0 0,-1 0 0 0 0,-1 0 0 0 0,-2 0 0 0 0,-1 0 0 0 0,0 0 0 0 0,0 0 0 0 0,0 0 0 0 0,-1 0 0 0 0,1 0 0 0 0,1 0 0 0 0,3-4 0 0 0,2-2 0 0 0,1 1 0 0 0,-1 0 0 0 0,0 2 0 0 0,1 1 0 0 0,1 1 0 0 0,0 1 0 0 0,-2 0 0 0 0,-2 0 0 0 0,-3 0 0 0 0,-2 1 0 0 0,-3-1 0 0 0,-1-2 0 0 0,-2-1 0 0 0,1 1 0 0 0,-2-1 0 0 0,-1-1 0 0 0,-3 2 0 0 0,-3 0 0 0 0,-3 0 0 0 0,-1 2 0 0 0,-2-1 0 0 0,-1 1 0 0 0,0 0 0 0 0,0 1 0 0 0,0-3 0 0 0,0 0 0 0 0,0 1 0 0 0,0-1 0 0 0,-1 1 0 0 0,1 1 0 0 0,0-1 0 0 0,-1 1 0 0 0,1 0 0 0 0,0 0 0 0 0,0 0 0 0 0,0 0 0 0 0,0 0 0 0 0,1 0 0 0 0,-1 0 0 0 0,3 0 0 0 0,2 0 0 0 0,2 0 0 0 0,5 0 0 0 0,2 0 0 0 0,2 0 0 0 0,2 0 0 0 0,7 0 0 0 0,1 0 0 0 0,-1 0 0 0 0,0 2 0 0 0,-3 0 0 0 0,-4 0 0 0 0,-4 0 0 0 0,-3-1 0 0 0,-5 2 0 0 0,-2-1 0 0 0,-3 0 0 0 0,0-1 0 0 0,-1 0 0 0 0,-1 0 0 0 0,1-1 0 0 0,-1 0 0 0 0,-1 2 0 0 0,0 0 0 0 0,0-1 0 0 0,0 1 0 0 0,1-1 0 0 0,0-1 0 0 0,0 1 0 0 0,1-1 0 0 0,-2 1 0 0 0,0 1 0 0 0,1 0 0 0 0,-1-1 0 0 0,1 1 0 0 0,1 1 0 0 0,-1 0 0 0 0,1 0 0 0 0,0 0 0 0 0,-2 0 0 0 0,0 0 0 0 0,-1 1 0 0 0,-2 1 0 0 0,0-1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13646 3785 16383 0 0,'2'0'0'0'0,"1"0"0"0"0,6 0 0 0 0,5 0 0 0 0,6 0 0 0 0,7 0 0 0 0,9 0 0 0 0,9 0 0 0 0,3 0 0 0 0,4 0 0 0 0,3 0 0 0 0,3 0 0 0 0,1 0 0 0 0,1 0 0 0 0,0 0 0 0 0,4 0 0 0 0,4 0 0 0 0,1 0 0 0 0,1 0 0 0 0,0 0 0 0 0,0 0 0 0 0,0 0 0 0 0,-4 0 0 0 0,-1 0 0 0 0,-4 0 0 0 0,1 2 0 0 0,-3 1 0 0 0,-3 0 0 0 0,-2 0 0 0 0,-2-2 0 0 0,-1 0 0 0 0,-1 0 0 0 0,0-1 0 0 0,-3 0 0 0 0,-2 0 0 0 0,-1 0 0 0 0,-2 0 0 0 0,-1 0 0 0 0,1 0 0 0 0,-1 0 0 0 0,0 0 0 0 0,3 0 0 0 0,-2 0 0 0 0,2 0 0 0 0,-2 0 0 0 0,1 0 0 0 0,-2 0 0 0 0,-1 0 0 0 0,-3 0 0 0 0,-1 0 0 0 0,-1 0 0 0 0,-2 0 0 0 0,1 0 0 0 0,-4 0 0 0 0,0 0 0 0 0,0 0 0 0 0,-2 0 0 0 0,1 0 0 0 0,-2 0 0 0 0,0 0 0 0 0,-1 0 0 0 0,1 0 0 0 0,-1 0 0 0 0,1 0 0 0 0,-1 0 0 0 0,-2 0 0 0 0,-1 0 0 0 0,-1 0 0 0 0,-1 0 0 0 0,-1 0 0 0 0,-1 0 0 0 0,1 0 0 0 0,0 0 0 0 0,2 0 0 0 0,-1 0 0 0 0,-2 0 0 0 0,-3 0 0 0 0,-2 0 0 0 0,-3 0 0 0 0,-1 0 0 0 0,-1 0 0 0 0,-1 0 0 0 0,0 0 0 0 0,0 0 0 0 0,0 0 0 0 0,0 0 0 0 0,0 0 0 0 0,0 0 0 0 0,1 0 0 0 0,-1 0 0 0 0,1 0 0 0 0,-1 0 0 0 0,1 0 0 0 0,0 0 0 0 0,-1 0 0 0 0,1 0 0 0 0,-1 0 0 0 0,1 0 0 0 0,-1 1 0 0 0,1 1 0 0 0,-1 0 0 0 0,3-1 0 0 0,0 0 0 0 0,2 0 0 0 0,0-1 0 0 0,-1 1 0 0 0,1 0 0 0 0,0 1 0 0 0,1 0 0 0 0,0 0 0 0 0,-2-1 0 0 0,1 0 0 0 0,2-1 0 0 0,-1 0 0 0 0,1 0 0 0 0,2 2 0 0 0,-2 0 0 0 0,1 0 0 0 0,1 0 0 0 0,0-1 0 0 0,0 0 0 0 0,-1-1 0 0 0,0 0 0 0 0,-1 0 0 0 0,-1 2 0 0 0,1 0 0 0 0,-2-1 0 0 0,0 1 0 0 0,0-1 0 0 0,-1-1 0 0 0,0 2 0 0 0,-2 0 0 0 0,0 0 0 0 0,-1 0 0 0 0,0-1 0 0 0,0-1 0 0 0,-1 0 0 0 0,0 2 0 0 0,1 0 0 0 0,-1 0 0 0 0,1-1 0 0 0,-1 0 0 0 0,0 0 0 0 0,1-1 0 0 0,-1 0 0 0 0,0 0 0 0 0,-1 1 0 0 0,-1 1 0 0 0,-1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13667 6868 16383 0 0,'3'0'0'0'0,"8"0"0"0"0,12 0 0 0 0,11 0 0 0 0,2 0 0 0 0,14 0 0 0 0,11 0 0 0 0,7 0 0 0 0,-3 0 0 0 0,0 0 0 0 0,3 0 0 0 0,3 0 0 0 0,0 0 0 0 0,0 0 0 0 0,0 0 0 0 0,-1 0 0 0 0,-4 0 0 0 0,0 0 0 0 0,-5 0 0 0 0,-3 0 0 0 0,0 0 0 0 0,-1 0 0 0 0,0 0 0 0 0,0 0 0 0 0,-1 0 0 0 0,-2 0 0 0 0,-2 0 0 0 0,-4 0 0 0 0,-4 0 0 0 0,-4 0 0 0 0,-4 0 0 0 0,-1 0 0 0 0,-4 0 0 0 0,-1 0 0 0 0,-3 0 0 0 0,-2 0 0 0 0,0 0 0 0 0,-1 0 0 0 0,-1 0 0 0 0,1 0 0 0 0,4 0 0 0 0,-1 0 0 0 0,0 0 0 0 0,-2 0 0 0 0,-2 0 0 0 0,-2 0 0 0 0,0 0 0 0 0,-2 0 0 0 0,1 0 0 0 0,-1 0 0 0 0,1 0 0 0 0,0 0 0 0 0,2 0 0 0 0,-1 0 0 0 0,0 0 0 0 0,0 0 0 0 0,-3 0 0 0 0,0 0 0 0 0,-1 0 0 0 0,1 0 0 0 0,0 0 0 0 0,1 0 0 0 0,0 0 0 0 0,-1 0 0 0 0,-1 0 0 0 0,0 0 0 0 0,-1 0 0 0 0,0 0 0 0 0,1 0 0 0 0,-2 0 0 0 0,1 0 0 0 0,-2 0 0 0 0,1 0 0 0 0,1 0 0 0 0,-1 0 0 0 0,0 0 0 0 0,0 0 0 0 0,0 0 0 0 0,-1 0 0 0 0,0 0 0 0 0,0 0 0 0 0,1 0 0 0 0,-2 0 0 0 0,2 0 0 0 0,-2 0 0 0 0,0 0 0 0 0,0 0 0 0 0,0 0 0 0 0,0-2 0 0 0,0 0 0 0 0,0 0 0 0 0,-2 0 0 0 0,-1 1 0 0 0,-1 0 0 0 0,0 1 0 0 0,0 0 0 0 0,-1 0 0 0 0,0 0 0 0 0,1 0 0 0 0,-1 0 0 0 0,1 0 0 0 0,-1 0 0 0 0,0 0 0 0 0,1 0 0 0 0,-1 0 0 0 0,0 0 0 0 0,-1 0 0 0 0,1 0 0 0 0,0 0 0 0 0,-1 0 0 0 0,1 0 0 0 0,0 0 0 0 0,0 0 0 0 0,1 0 0 0 0,-1 0 0 0 0,1 0 0 0 0,-1 0 0 0 0,1 0 0 0 0,0 0 0 0 0,-1 0 0 0 0,1 0 0 0 0,-1 0 0 0 0,1 0 0 0 0,-1 0 0 0 0,1 0 0 0 0,-1 0 0 0 0,-1 1 0 0 0,-2 2 0 0 0,-2 2 0 0 0,0 0 0 0 0,-1 0 0 0 0,0 1 0 0 0,-1 1 0 0 0,0 1 0 0 0,-1 0 0 0 0,0 0 0 0 0,0 3 0 0 0,0 2 0 0 0,0 1 0 0 0,0-1 0 0 0,0 1 0 0 0,0-1 0 0 0,0 1 0 0 0,0 0 0 0 0,0-2 0 0 0,0 1 0 0 0,0 0 0 0 0,0-1 0 0 0,0 1 0 0 0,0-1 0 0 0,0 0 0 0 0,0-2 0 0 0,0 0 0 0 0,0 0 0 0 0,0-2 0 0 0,0 1 0 0 0,0-1 0 0 0,0 1 0 0 0,0-1 0 0 0,0 0 0 0 0,0 1 0 0 0,0-1 0 0 0,0 1 0 0 0,0-1 0 0 0,0 0 0 0 0,0 1 0 0 0,0-1 0 0 0,0 1 0 0 0,0-1 0 0 0,0 1 0 0 0,0-1 0 0 0,0 1 0 0 0,0-1 0 0 0,-2 1 0 0 0,-1-1 0 0 0,-2 0 0 0 0,-2 1 0 0 0,-1-1 0 0 0,-1 1 0 0 0,0-1 0 0 0,0 1 0 0 0,0-2 0 0 0,0 0 0 0 0,-1 0 0 0 0,-2-1 0 0 0,-1 0 0 0 0,-2-1 0 0 0,-2 0 0 0 0,1 0 0 0 0,-1-2 0 0 0,0 0 0 0 0,1-2 0 0 0,-1 0 0 0 0,2-1 0 0 0,0 0 0 0 0,1 0 0 0 0,-1-1 0 0 0,1 1 0 0 0,0 0 0 0 0,-2 0 0 0 0,1 0 0 0 0,0 0 0 0 0,-2 0 0 0 0,-1 0 0 0 0,0 0 0 0 0,-4 0 0 0 0,-3 0 0 0 0,-3 0 0 0 0,-3 0 0 0 0,-2 0 0 0 0,0 0 0 0 0,-1 0 0 0 0,-3 0 0 0 0,-2 0 0 0 0,2 0 0 0 0,0 0 0 0 0,1 0 0 0 0,1 0 0 0 0,0 0 0 0 0,4 0 0 0 0,0 0 0 0 0,1 0 0 0 0,1 0 0 0 0,1 0 0 0 0,0 0 0 0 0,1 2 0 0 0,1 0 0 0 0,1 2 0 0 0,0 0 0 0 0,0 0 0 0 0,1 0 0 0 0,2 0 0 0 0,1 1 0 0 0,0-1 0 0 0,-1 1 0 0 0,-1 0 0 0 0,-2-1 0 0 0,0 1 0 0 0,-2-2 0 0 0,1 0 0 0 0,-1-1 0 0 0,0 0 0 0 0,0-2 0 0 0,-2 0 0 0 0,-2 0 0 0 0,0 0 0 0 0,-2 0 0 0 0,-1 0 0 0 0,1 0 0 0 0,-4-1 0 0 0,-1 1 0 0 0,1 0 0 0 0,0 2 0 0 0,1 1 0 0 0,1-1 0 0 0,1 0 0 0 0,2 0 0 0 0,1-2 0 0 0,3 1 0 0 0,0-1 0 0 0,2 0 0 0 0,-1 0 0 0 0,1 0 0 0 0,2 0 0 0 0,-2 0 0 0 0,2 0 0 0 0,0 0 0 0 0,-2 0 0 0 0,0 0 0 0 0,1 0 0 0 0,4 0 0 0 0,1 0 0 0 0,3 0 0 0 0,1 0 0 0 0,2 0 0 0 0,2 0 0 0 0,1 0 0 0 0,-1 0 0 0 0,1 0 0 0 0,0 0 0 0 0,0 0 0 0 0,2 0 0 0 0,-2 0 0 0 0,-1 0 0 0 0,1 0 0 0 0,1 0 0 0 0,0 0 0 0 0,1 0 0 0 0,0 0 0 0 0,-2 0 0 0 0,0 0 0 0 0,0 0 0 0 0,0 0 0 0 0,0 0 0 0 0,-1 0 0 0 0,0 0 0 0 0,1 0 0 0 0,1 0 0 0 0,-1 0 0 0 0,-1 0 0 0 0,1 0 0 0 0,1 0 0 0 0,0 0 0 0 0,0 0 0 0 0,1 0 0 0 0,-1 0 0 0 0,-1 0 0 0 0,0 0 0 0 0,0 0 0 0 0,1 0 0 0 0,1 0 0 0 0,0 0 0 0 0,-2 0 0 0 0,0 0 0 0 0,0 0 0 0 0,-2 0 0 0 0,1 0 0 0 0,-2-2 0 0 0,1 0 0 0 0,-2-1 0 0 0,1 2 0 0 0,-1-2 0 0 0,0 0 0 0 0,-1 0 0 0 0,2 1 0 0 0,0 1 0 0 0,1 0 0 0 0,1 1 0 0 0,1 0 0 0 0,1 0 0 0 0,1 0 0 0 0,1 0 0 0 0,1 2 0 0 0,1 1 0 0 0,1 2 0 0 0,2 1 0 0 0,-1 2 0 0 0,1 0 0 0 0,1 1 0 0 0,-1-2 0 0 0,0 0 0 0 0,0 0 0 0 0,-2 0 0 0 0,-1-1 0 0 0,-1-1 0 0 0,0 1 0 0 0,1-1 0 0 0,1 1 0 0 0,1 1 0 0 0,1 2 0 0 0,2 0 0 0 0,0 0 0 0 0,1 1 0 0 0,0-1 0 0 0,1 0 0 0 0,-1-1 0 0 0,0 1 0 0 0,2-1 0 0 0,1 0 0 0 0,3-1 0 0 0,0-1 0 0 0,2 1 0 0 0,1 0 0 0 0,0-1 0 0 0,-1 0 0 0 0,1-1 0 0 0,0-1 0 0 0,0-1 0 0 0,0 0 0 0 0,-1 0 0 0 0,1 0 0 0 0,0 0 0 0 0,-1-1 0 0 0,1 0 0 0 0,-1-2 0 0 0,1 1 0 0 0,-1-1 0 0 0,1 0 0 0 0,0 0 0 0 0,-1 0 0 0 0,1 0 0 0 0,-1 0 0 0 0,1 0 0 0 0,-1 0 0 0 0,1 0 0 0 0,-1 0 0 0 0,1 0 0 0 0,-1 0 0 0 0,1 0 0 0 0,-1 0 0 0 0,1 0 0 0 0,-1 0 0 0 0,1 0 0 0 0,-1 0 0 0 0,3-2 0 0 0,0-2 0 0 0,2 0 0 0 0,2 1 0 0 0,1 0 0 0 0,3 1 0 0 0,2 1 0 0 0,4 0 0 0 0,6 1 0 0 0,4 0 0 0 0,4 0 0 0 0,7 1 0 0 0,5-1 0 0 0,1 0 0 0 0,1 0 0 0 0,12 2 0 0 0,0 2 0 0 0,-2 1 0 0 0,-4 0 0 0 0,-3-1 0 0 0,-5 1 0 0 0,-6 0 0 0 0,-5-1 0 0 0,-3-2 0 0 0,-3-1 0 0 0,-1 0 0 0 0,0-1 0 0 0,-1 0 0 0 0,1 0 0 0 0,-3 0 0 0 0,0 0 0 0 0,0 0 0 0 0,-1-1 0 0 0,-1 1 0 0 0,-1 0 0 0 0,-1 0 0 0 0,-3 0 0 0 0,1 0 0 0 0,-1 0 0 0 0,0 0 0 0 0,-1 0 0 0 0,-1 0 0 0 0,-1 0 0 0 0,0 0 0 0 0,0 0 0 0 0,-2 0 0 0 0,-1 0 0 0 0,0 0 0 0 0,0 0 0 0 0,0 0 0 0 0,-1 0 0 0 0,1 0 0 0 0,-2 0 0 0 0,1 0 0 0 0,-1 0 0 0 0,0 0 0 0 0,0 0 0 0 0,0 0 0 0 0,1 0 0 0 0,-2 0 0 0 0,1 0 0 0 0,-1 0 0 0 0,1 0 0 0 0,-1 0 0 0 0,0 0 0 0 0,2 0 0 0 0,2 0 0 0 0,2 0 0 0 0,1 0 0 0 0,0 0 0 0 0,-1 0 0 0 0,3 0 0 0 0,1 0 0 0 0,-1 0 0 0 0,-1 0 0 0 0,-1 0 0 0 0,0 0 0 0 0,-1 0 0 0 0,0 0 0 0 0,-2 0 0 0 0,-1 0 0 0 0,0 0 0 0 0,0 0 0 0 0,1 0 0 0 0,1 0 0 0 0,0 0 0 0 0,1 0 0 0 0,-1 0 0 0 0,1 0 0 0 0,0 0 0 0 0,-1 0 0 0 0,1 0 0 0 0,0 0 0 0 0,0 0 0 0 0,-1 0 0 0 0,1 0 0 0 0,0 0 0 0 0,0 0 0 0 0,-1 0 0 0 0,1 0 0 0 0,0 0 0 0 0,-1 0 0 0 0,1 0 0 0 0,0 0 0 0 0,-3 0 0 0 0,1 0 0 0 0,-3 0 0 0 0,0 0 0 0 0,1 0 0 0 0,-1 0 0 0 0,1 0 0 0 0,-2 0 0 0 0,-1 0 0 0 0,-2 0 0 0 0,-1 0 0 0 0,1 0 0 0 0,1 0 0 0 0,-2 0 0 0 0,1 0 0 0 0,-2 0 0 0 0,0 0 0 0 0,0 0 0 0 0,-1 0 0 0 0,0 0 0 0 0,0 0 0 0 0,0 0 0 0 0,0 0 0 0 0,0 0 0 0 0,0 0 0 0 0,0 0 0 0 0,0 0 0 0 0,0 0 0 0 0,0 0 0 0 0,0 0 0 0 0,-1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19845 3579 16383 0 0,'4'0'0'0'0,"9"0"0"0"0,12 0 0 0 0,16 0 0 0 0,17 0 0 0 0,14 0 0 0 0,19 0 0 0 0,13 0 0 0 0,9 0 0 0 0,14 0 0 0 0,5 0 0 0 0,-1 0 0 0 0,-13 0 0 0 0,-12 0 0 0 0,-4 0 0 0 0,-5 0 0 0 0,-6 0 0 0 0,0 0 0 0 0,-3 0 0 0 0,-2 0 0 0 0,-3 0 0 0 0,-4 0 0 0 0,-1 0 0 0 0,-4 0 0 0 0,-4 0 0 0 0,-4 0 0 0 0,-6 0 0 0 0,1 0 0 0 0,-4 0 0 0 0,-8 2 0 0 0,-6 0 0 0 0,-6 0 0 0 0,-9 1 0 0 0,-6 1 0 0 0,-2-2 0 0 0,-5 2 0 0 0,0-1 0 0 0,-2-1 0 0 0,-1 1 0 0 0,-2 0 0 0 0,0 0 0 0 0,-2-1 0 0 0,1-1 0 0 0,-2 1 0 0 0,-1 0 0 0 0,0 0 0 0 0,1-1 0 0 0,0 0 0 0 0,0 0 0 0 0,1-1 0 0 0,0 0 0 0 0,0 0 0 0 0,0 0 0 0 0,0 0 0 0 0,0 0 0 0 0,-1 1 0 0 0,-2 2 0 0 0,-1 2 0 0 0,-3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19761 4055 16383 0 0,'0'-1'0'0'0,"2"-1"0"0"0,5 0 0 0 0,18 1 0 0 0,23 0 0 0 0,28 0 0 0 0,29 1 0 0 0,33 0 0 0 0,21 0 0 0 0,18 0 0 0 0,19 0 0 0 0,1 0 0 0 0,1 0 0 0 0,-5 0 0 0 0,-9 0 0 0 0,-14 0 0 0 0,-10 0 0 0 0,-25 0 0 0 0,5 0 0 0 0,-12 0 0 0 0,-12 0 0 0 0,-12 0 0 0 0,-10 0 0 0 0,-7 0 0 0 0,-3 0 0 0 0,-3 0 0 0 0,-4 0 0 0 0,-7 0 0 0 0,-3 0 0 0 0,-5 0 0 0 0,-5 0 0 0 0,-2 0 0 0 0,-4 0 0 0 0,0 0 0 0 0,-2 0 0 0 0,-3 0 0 0 0,0 0 0 0 0,-1 0 0 0 0,2 0 0 0 0,1 0 0 0 0,-3 2 0 0 0,1 1 0 0 0,-5-1 0 0 0,-4 2 0 0 0,-4 0 0 0 0,-5-1 0 0 0,-4-1 0 0 0,-4 1 0 0 0,-3 0 0 0 0,-2-1 0 0 0,-2 0 0 0 0,-3-1 0 0 0,0-1 0 0 0,-2 2 0 0 0,0 0 0 0 0,0 0 0 0 0,0-1 0 0 0,0 0 0 0 0,0 0 0 0 0,0-1 0 0 0,0 0 0 0 0,1 0 0 0 0,-1 0 0 0 0,0 0 0 0 0,0 0 0 0 0,-1 1 0 0 0,-1 1 0 0 0,0 0 0 0 0,1-1 0 0 0,0 0 0 0 0,0 0 0 0 0,0-1 0 0 0,1 1 0 0 0,0-1 0 0 0,0 0 0 0 0,0-1 0 0 0,1 1 0 0 0,-1 0 0 0 0,1 0 0 0 0,-1 0 0 0 0,0 0 0 0 0,0 0 0 0 0,0 0 0 0 0,0 0 0 0 0,0 0 0 0 0,0 0 0 0 0,-1 0 0 0 0,1 0 0 0 0,0 0 0 0 0,0 0 0 0 0,0 2 0 0 0,0-1 0 0 0,0 1 0 0 0,0-1 0 0 0,-1 0 0 0 0,0 1 0 0 0,-1 0 0 0 0,-2 1 0 0 0,0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13736 4667 16383 0 0,'0'2'0'0'0,"2"0"0"0"0,5 0 0 0 0,10-1 0 0 0,12 0 0 0 0,11 0 0 0 0,15-1 0 0 0,10 0 0 0 0,8 0 0 0 0,13 0 0 0 0,10 0 0 0 0,-6 0 0 0 0,-1 0 0 0 0,2 0 0 0 0,2 0 0 0 0,-4 0 0 0 0,-4 0 0 0 0,-3 0 0 0 0,-5 0 0 0 0,-5 0 0 0 0,-9 0 0 0 0,-7 0 0 0 0,-6 0 0 0 0,-7 0 0 0 0,-5 0 0 0 0,-5 0 0 0 0,-3 0 0 0 0,-3 0 0 0 0,-3 0 0 0 0,-2 0 0 0 0,-2 0 0 0 0,0 0 0 0 0,-3 0 0 0 0,0 0 0 0 0,-2 0 0 0 0,0 0 0 0 0,-2 0 0 0 0,0 0 0 0 0,-2 0 0 0 0,-2 0 0 0 0,2 0 0 0 0,1 0 0 0 0,-2 0 0 0 0,1 0 0 0 0,-2 0 0 0 0,0 0 0 0 0,0 0 0 0 0,0 0 0 0 0,-1 0 0 0 0,3 0 0 0 0,0 0 0 0 0,0 0 0 0 0,2 0 0 0 0,2 0 0 0 0,-2 0 0 0 0,2 0 0 0 0,-2 0 0 0 0,2 0 0 0 0,0 0 0 0 0,2 0 0 0 0,1 0 0 0 0,-1 0 0 0 0,2-2 0 0 0,2-1 0 0 0,0 1 0 0 0,0 0 0 0 0,0 1 0 0 0,-3 0 0 0 0,0 0 0 0 0,-2 1 0 0 0,-3 0 0 0 0,-1 0 0 0 0,-2 0 0 0 0,-1 1 0 0 0,-1-1 0 0 0,0 0 0 0 0,-1 0 0 0 0,-1 1 0 0 0,0 1 0 0 0,-2 1 0 0 0,1 0 0 0 0,-1 1 0 0 0,-1 1 0 0 0,-2 2 0 0 0,2 0 0 0 0,-1 1 0 0 0,0 1 0 0 0,0 0 0 0 0,0-1 0 0 0,0 1 0 0 0,0 2 0 0 0,0 0 0 0 0,-1 2 0 0 0,-1 1 0 0 0,1 0 0 0 0,-1 0 0 0 0,0-2 0 0 0,0-1 0 0 0,-1-2 0 0 0,1 0 0 0 0,0 0 0 0 0,0-1 0 0 0,0 1 0 0 0,0-1 0 0 0,0 0 0 0 0,0 1 0 0 0,0-1 0 0 0,0 1 0 0 0,0-1 0 0 0,0 1 0 0 0,0-1 0 0 0,0 1 0 0 0,0-1 0 0 0,0 1 0 0 0,0-1 0 0 0,0 1 0 0 0,0-1 0 0 0,0 1 0 0 0,0-1 0 0 0,0 0 0 0 0,0 0 0 0 0,0 0 0 0 0,0 0 0 0 0,0 0 0 0 0,0 0 0 0 0,0 0 0 0 0,0 0 0 0 0,0 0 0 0 0,0 0 0 0 0,0 0 0 0 0,0 0 0 0 0,-1 0 0 0 0,-3 1 0 0 0,1-1 0 0 0,-2 0 0 0 0,-1 1 0 0 0,-3-1 0 0 0,-1 1 0 0 0,-1 0 0 0 0,-5-2 0 0 0,-3-1 0 0 0,-2-3 0 0 0,0-1 0 0 0,-1-1 0 0 0,-2-1 0 0 0,0 0 0 0 0,1-1 0 0 0,0 1 0 0 0,1 0 0 0 0,3-2 0 0 0,2-2 0 0 0,1 0 0 0 0,3-1 0 0 0,1 0 0 0 0,2 1 0 0 0,1 2 0 0 0,1 0 0 0 0,-1 1 0 0 0,3 0 0 0 0,-1-1 0 0 0,1 0 0 0 0,-1 1 0 0 0,-1 0 0 0 0,0 0 0 0 0,0 1 0 0 0,0 0 0 0 0,-1 0 0 0 0,1 0 0 0 0,-1 0 0 0 0,0 0 0 0 0,1 0 0 0 0,-1 0 0 0 0,-1 0 0 0 0,-2 0 0 0 0,-1 0 0 0 0,-2 0 0 0 0,-2 0 0 0 0,-3 0 0 0 0,-5 0 0 0 0,-3 2 0 0 0,-3 3 0 0 0,-2 1 0 0 0,-4 3 0 0 0,-1 2 0 0 0,-3 0 0 0 0,0 1 0 0 0,2 0 0 0 0,1-2 0 0 0,3-1 0 0 0,3-2 0 0 0,1 0 0 0 0,2-2 0 0 0,3 1 0 0 0,2-2 0 0 0,4 0 0 0 0,2-1 0 0 0,1 1 0 0 0,1 0 0 0 0,1 0 0 0 0,-1 0 0 0 0,0 1 0 0 0,1-2 0 0 0,-1 1 0 0 0,-2 0 0 0 0,0-2 0 0 0,-1 2 0 0 0,-1 0 0 0 0,-2-2 0 0 0,-1 0 0 0 0,-2 1 0 0 0,-1 0 0 0 0,2 0 0 0 0,-2 1 0 0 0,1 0 0 0 0,-2-1 0 0 0,-2 1 0 0 0,0-1 0 0 0,-1 0 0 0 0,2-1 0 0 0,-1 1 0 0 0,2 0 0 0 0,2 0 0 0 0,1-1 0 0 0,0-1 0 0 0,1 0 0 0 0,0-1 0 0 0,1 0 0 0 0,2 0 0 0 0,2 0 0 0 0,3 0 0 0 0,-1 0 0 0 0,2 1 0 0 0,2 1 0 0 0,-1 0 0 0 0,1-1 0 0 0,0 0 0 0 0,2 0 0 0 0,0-1 0 0 0,1 1 0 0 0,1-1 0 0 0,-1 0 0 0 0,1-1 0 0 0,0 1 0 0 0,0 0 0 0 0,0 0 0 0 0,0 0 0 0 0,0 0 0 0 0,1 0 0 0 0,-1 0 0 0 0,0 0 0 0 0,0 0 0 0 0,0 0 0 0 0,0 0 0 0 0,1-1 0 0 0,1-1 0 0 0,-1 0 0 0 0,0 1 0 0 0,0-1 0 0 0,-1 2 0 0 0,0-1 0 0 0,0 1 0 0 0,-1 0 0 0 0,1 0 0 0 0,-1 0 0 0 0,1 1 0 0 0,-3-1 0 0 0,0 0 0 0 0,0 0 0 0 0,1 0 0 0 0,0 0 0 0 0,0 0 0 0 0,1 0 0 0 0,1 0 0 0 0,0-2 0 0 0,0 1 0 0 0,0-2 0 0 0,0-2 0 0 0,1-1 0 0 0,1 1 0 0 0,1-1 0 0 0,2-1 0 0 0,1 0 0 0 0,0 0 0 0 0,2-1 0 0 0,0 0 0 0 0,0 0 0 0 0,0 0 0 0 0,2 0 0 0 0,2 1 0 0 0,2-1 0 0 0,3 1 0 0 0,1 0 0 0 0,-1-1 0 0 0,1 1 0 0 0,0-1 0 0 0,-1 0 0 0 0,0-3 0 0 0,-1 0 0 0 0,-1 0 0 0 0,0 0 0 0 0,0-1 0 0 0,1 0 0 0 0,0 1 0 0 0,1 1 0 0 0,1 2 0 0 0,3 2 0 0 0,3 1 0 0 0,1 3 0 0 0,2 0 0 0 0,0 2 0 0 0,1 0 0 0 0,3 0 0 0 0,0 1 0 0 0,0-1 0 0 0,0 0 0 0 0,-2 1 0 0 0,0-1 0 0 0,-1 0 0 0 0,2 0 0 0 0,1 2 0 0 0,0 0 0 0 0,-1 2 0 0 0,-1 1 0 0 0,-2 2 0 0 0,-2 1 0 0 0,-1 1 0 0 0,-3 0 0 0 0,-1 1 0 0 0,-2-1 0 0 0,-3 0 0 0 0,-2-1 0 0 0,-2 1 0 0 0,-1-1 0 0 0,-2 1 0 0 0,0-1 0 0 0,-2 0 0 0 0,-6 1 0 0 0,-8 3 0 0 0,-7 0 0 0 0,-7 4 0 0 0,-14 2 0 0 0,-7 0 0 0 0,-1-2 0 0 0,3-5 0 0 0,6-3 0 0 0,7-4 0 0 0,6-2 0 0 0,6-2 0 0 0,4 0 0 0 0,5-1 0 0 0,3 0 0 0 0,3 0 0 0 0,0 1 0 0 0,1 1 0 0 0,1 1 0 0 0,-1-1 0 0 0,2 2 0 0 0,0 0 0 0 0,1 1 0 0 0,1 1 0 0 0,2 1 0 0 0,1 2 0 0 0,1 0 0 0 0,0 0 0 0 0,0 1 0 0 0,0 0 0 0 0,0 0 0 0 0,0 1 0 0 0,1 2 0 0 0,-1-1 0 0 0,0 1 0 0 0,0 0 0 0 0,0 0 0 0 0,0 1 0 0 0,1 0 0 0 0,1 0 0 0 0,0 1 0 0 0,-1-2 0 0 0,1 0 0 0 0,-2-2 0 0 0,1-1 0 0 0,-1 0 0 0 0,0 0 0 0 0,0-1 0 0 0,0 0 0 0 0,-1 1 0 0 0,4-2 0 0 0,4-4 0 0 0,4-2 0 0 0,3-1 0 0 0,4-1 0 0 0,1 0 0 0 0,3 0 0 0 0,2 0 0 0 0,-1 0 0 0 0,0 1 0 0 0,-1 0 0 0 0,-1 0 0 0 0,-1 0 0 0 0,0 0 0 0 0,0 0 0 0 0,0 0 0 0 0,2 0 0 0 0,0 0 0 0 0,3 0 0 0 0,3 0 0 0 0,1 0 0 0 0,3 0 0 0 0,1 0 0 0 0,1 0 0 0 0,2 0 0 0 0,8 0 0 0 0,1 0 0 0 0,-1 0 0 0 0,0 0 0 0 0,-3 0 0 0 0,-4 0 0 0 0,-2 0 0 0 0,-4 0 0 0 0,-1 0 0 0 0,-2 0 0 0 0,-1 0 0 0 0,1 0 0 0 0,-1 0 0 0 0,1 0 0 0 0,-1 0 0 0 0,0 0 0 0 0,2 0 0 0 0,1 0 0 0 0,2 0 0 0 0,0 0 0 0 0,1 0 0 0 0,1 0 0 0 0,-3 0 0 0 0,0 0 0 0 0,-1 0 0 0 0,2 0 0 0 0,-3 0 0 0 0,1 0 0 0 0,0 0 0 0 0,-2 0 0 0 0,1 0 0 0 0,-2 0 0 0 0,-2 0 0 0 0,-1 0 0 0 0,-3 0 0 0 0,0 0 0 0 0,-1 0 0 0 0,-1 0 0 0 0,0 0 0 0 0,3 0 0 0 0,-1 0 0 0 0,1 0 0 0 0,1 0 0 0 0,-3 0 0 0 0,-1 0 0 0 0,0 0 0 0 0,-1 0 0 0 0,-1 0 0 0 0,0 0 0 0 0,-2 0 0 0 0,0 0 0 0 0,-2 0 0 0 0,0 0 0 0 0,-2 0 0 0 0,1 0 0 0 0,0 0 0 0 0,-1 0 0 0 0,-1 0 0 0 0,0 0 0 0 0,-1 0 0 0 0,0 0 0 0 0,1 0 0 0 0,0 0 0 0 0,0 0 0 0 0,0 0 0 0 0,-1 0 0 0 0,0 0 0 0 0,0 0 0 0 0,-1 0 0 0 0,1 0 0 0 0,-1 0 0 0 0,1 0 0 0 0,-1 0 0 0 0,0 0 0 0 0,1 0 0 0 0,0 0 0 0 0,-1 0 0 0 0,1 0 0 0 0,-1 0 0 0 0,3-2 0 0 0,2 0 0 0 0,0 0 0 0 0,2 0 0 0 0,-1 1 0 0 0,1 0 0 0 0,0 1 0 0 0,-2 0 0 0 0,-2 0 0 0 0,-1 0 0 0 0,0 0 0 0 0,-1 0 0 0 0,-1-2 0 0 0,1 1 0 0 0,-1-1 0 0 0,0 0 0 0 0,-1 0 0 0 0,-1-1 0 0 0,-6 1 0 0 0,-4 1 0 0 0,-1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19747 4480 16383 0 0,'2'0'0'0'0,"10"0"0"0"0,18 0 0 0 0,19 0 0 0 0,25 0 0 0 0,24 0 0 0 0,19 0 0 0 0,25 0 0 0 0,12 0 0 0 0,-1 0 0 0 0,-2 0 0 0 0,-2 0 0 0 0,-8 0 0 0 0,-12 0 0 0 0,-4 0 0 0 0,-17 0 0 0 0,-13 0 0 0 0,-6 0 0 0 0,-3 0 0 0 0,-1 0 0 0 0,0 0 0 0 0,-5 0 0 0 0,-1 0 0 0 0,-6 0 0 0 0,-3 0 0 0 0,-6 0 0 0 0,-4 3 0 0 0,-4-1 0 0 0,-4 3 0 0 0,-4 0 0 0 0,-5-1 0 0 0,-1 0 0 0 0,-5-2 0 0 0,-2-1 0 0 0,-5-1 0 0 0,3 0 0 0 0,-2 0 0 0 0,-4 0 0 0 0,-4 0 0 0 0,-2 0 0 0 0,-3 0 0 0 0,-4-1 0 0 0,-2 3 0 0 0,-2 0 0 0 0,-1 0 0 0 0,1-1 0 0 0,1 0 0 0 0,-1 0 0 0 0,0-1 0 0 0,-1 0 0 0 0,0 0 0 0 0,0 0 0 0 0,0 0 0 0 0,0 0 0 0 0,-1 0 0 0 0,0 0 0 0 0,1 0 0 0 0,-1 0 0 0 0,3 0 0 0 0,1 0 0 0 0,3 0 0 0 0,0 0 0 0 0,1 0 0 0 0,-1 0 0 0 0,0 0 0 0 0,-1 0 0 0 0,-1 0 0 0 0,-1 0 0 0 0,-2 0 0 0 0,-1 0 0 0 0,0 0 0 0 0,-1 0 0 0 0,1 0 0 0 0,-1 0 0 0 0,2 0 0 0 0,1 0 0 0 0,0 0 0 0 0,-1 0 0 0 0,0 0 0 0 0,0 0 0 0 0,-1 0 0 0 0,-1 0 0 0 0,0 0 0 0 0,0 0 0 0 0,0 0 0 0 0,0 0 0 0 0,-1 0 0 0 0,0 1 0 0 0,-2 1 0 0 0,2 1 0 0 0,0 1 0 0 0,0 0 0 0 0,1 0 0 0 0,0 1 0 0 0,1-1 0 0 0,-1-1 0 0 0,1 1 0 0 0,0-1 0 0 0,-1 1 0 0 0,3 0 0 0 0,0-1 0 0 0,2-1 0 0 0,2-1 0 0 0,2-1 0 0 0,1 1 0 0 0,-1-1 0 0 0,-2-1 0 0 0,-2 3 0 0 0,-1-1 0 0 0,-2 1 0 0 0,-3 1 0 0 0,-2 1 0 0 0,-3 0 0 0 0,-4-1 0 0 0,-3 0 0 0 0,-1-2 0 0 0,-5 0 0 0 0,1-1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3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19794 4922 16383 0 0,'2'0'0'0'0,"13"0"0"0"0,16 0 0 0 0,21 0 0 0 0,32 0 0 0 0,35 0 0 0 0,32 0 0 0 0,24 0 0 0 0,13 0 0 0 0,4 0 0 0 0,-2 0 0 0 0,-4 0 0 0 0,-13 0 0 0 0,-18 0 0 0 0,-10 0 0 0 0,-7 0 0 0 0,-6 0 0 0 0,-6 0 0 0 0,-17 0 0 0 0,-11 0 0 0 0,-2 0 0 0 0,-3 0 0 0 0,-2 0 0 0 0,-5 0 0 0 0,-5 0 0 0 0,-8 0 0 0 0,-8 0 0 0 0,-9 2 0 0 0,-8 1 0 0 0,-10-1 0 0 0,-7 0 0 0 0,-8 0 0 0 0,-4 0 0 0 0,-4 1 0 0 0,-3-1 0 0 0,-3 0 0 0 0,-4-1 0 0 0,-8 0 0 0 0,-5-1 0 0 0,-6 0 0 0 0,-6 0 0 0 0,-5 0 0 0 0,-6 2 0 0 0,-5 2 0 0 0,-4 3 0 0 0,-3 3 0 0 0,-4 1 0 0 0,-2 1 0 0 0,-1 1 0 0 0,0-3 0 0 0,-1-2 0 0 0,0-2 0 0 0,0-3 0 0 0,1-2 0 0 0,-4 2 0 0 0,-4 2 0 0 0,-3 0 0 0 0,-4 3 0 0 0,-3 1 0 0 0,0 2 0 0 0,1 1 0 0 0,5 0 0 0 0,6 1 0 0 0,5-1 0 0 0,6-1 0 0 0,11-4 0 0 0,8-2 0 0 0,8-3 0 0 0,6-1 0 0 0,4 1 0 0 0,3-1 0 0 0,0 2 0 0 0,0 0 0 0 0,-1 1 0 0 0,-3 1 0 0 0,-3 1 0 0 0,-5 0 0 0 0,-6 1 0 0 0,-7 2 0 0 0,-5 1 0 0 0,-7 2 0 0 0,-6 2 0 0 0,-6 4 0 0 0,-5 1 0 0 0,-9 2 0 0 0,-4 1 0 0 0,-5 1 0 0 0,-2-1 0 0 0,-2-2 0 0 0,-3-1 0 0 0,1-5 0 0 0,2-4 0 0 0,5-3 0 0 0,5-4 0 0 0,4-2 0 0 0,5-1 0 0 0,3-1 0 0 0,5 0 0 0 0,5 0 0 0 0,5 1 0 0 0,4-1 0 0 0,6 1 0 0 0,3 0 0 0 0,3 0 0 0 0,4 0 0 0 0,3 0 0 0 0,3 0 0 0 0,2 0 0 0 0,1 0 0 0 0,2 0 0 0 0,1 0 0 0 0,1 0 0 0 0,2 0 0 0 0,0 0 0 0 0,0-1 0 0 0,1-1 0 0 0,0 0 0 0 0,0 1 0 0 0,0 0 0 0 0,0 0 0 0 0,1 1 0 0 0,-1-1 0 0 0,0 1 0 0 0,0 1 0 0 0,0-1 0 0 0,0 0 0 0 0,0 0 0 0 0,-1 0 0 0 0,-1 0 0 0 0,-1 0 0 0 0,0 0 0 0 0,0 0 0 0 0,0 0 0 0 0,-3 0 0 0 0,-2 0 0 0 0,-1 0 0 0 0,1 0 0 0 0,1 1 0 0 0,4 2 0 0 0,3 2 0 0 0,4 1 0 0 0,1 2 0 0 0,4 0 0 0 0,4 1 0 0 0,3-1 0 0 0,2 0 0 0 0,0-1 0 0 0,1-1 0 0 0,-2-2 0 0 0,1-2 0 0 0,-1-1 0 0 0,-1 0 0 0 0,1-1 0 0 0,-3-2 0 0 0,0-1 0 0 0,0-2 0 0 0,1 0 0 0 0,0-1 0 0 0,0 1 0 0 0,1 1 0 0 0,3 1 0 0 0,4 2 0 0 0,3-2 0 0 0,5 1 0 0 0,4 0 0 0 0,5 0 0 0 0,7 1 0 0 0,8 1 0 0 0,7 0 0 0 0,7 0 0 0 0,4 0 0 0 0,7 0 0 0 0,3 0 0 0 0,4 0 0 0 0,3 0 0 0 0,-1 0 0 0 0,3 0 0 0 0,-3 0 0 0 0,-3 0 0 0 0,1 0 0 0 0,-5 0 0 0 0,-3 0 0 0 0,-2 0 0 0 0,-4 0 0 0 0,-5 0 0 0 0,-4 0 0 0 0,-3 0 0 0 0,-3 0 0 0 0,-3 0 0 0 0,-4 0 0 0 0,-7 0 0 0 0,-3 0 0 0 0,-4 0 0 0 0,-1 0 0 0 0,-2 0 0 0 0,-5-1 0 0 0,-1-1 0 0 0,-2 0 0 0 0,0 0 0 0 0,0 0 0 0 0,2-1 0 0 0,-1 0 0 0 0,-2 1 0 0 0,-3 1 0 0 0,-2 0 0 0 0,-2 1 0 0 0,-1 0 0 0 0,0 0 0 0 0,-4 0 0 0 0,-3 0 0 0 0,-4 0 0 0 0,-3 0 0 0 0,-2 0 0 0 0,-2 2 0 0 0,0 0 0 0 0,-2 1 0 0 0,-3 2 0 0 0,1 1 0 0 0,-2-2 0 0 0,1-1 0 0 0,0-1 0 0 0,3-1 0 0 0,-2-1 0 0 0,1 0 0 0 0,1 0 0 0 0,-2 2 0 0 0,-1 0 0 0 0,0-1 0 0 0,-2 3 0 0 0,2-1 0 0 0,-1 0 0 0 0,1-1 0 0 0,1-1 0 0 0,-1 0 0 0 0,1-1 0 0 0,2 0 0 0 0,0 0 0 0 0,1 0 0 0 0,-1 0 0 0 0,-1 0 0 0 0,-1 0 0 0 0,0 0 0 0 0,-4 0 0 0 0,-6 0 0 0 0,-4 0 0 0 0,-3 0 0 0 0,-5 0 0 0 0,-8 0 0 0 0,-13 0 0 0 0,-8 0 0 0 0,-9 0 0 0 0,-3 0 0 0 0,-5 0 0 0 0,-7 3 0 0 0,-5 3 0 0 0,-1 3 0 0 0,3 3 0 0 0,5-1 0 0 0,6 0 0 0 0,8-2 0 0 0,11 0 0 0 0,9-2 0 0 0,9-3 0 0 0,7-1 0 0 0,7-1 0 0 0,7-2 0 0 0,6 2 0 0 0,4-1 0 0 0,2 1 0 0 0,2 0 0 0 0,1 3 0 0 0,0-1 0 0 0,-1-1 0 0 0,1 1 0 0 0,-1 0 0 0 0,0-2 0 0 0,0 2 0 0 0,-1-2 0 0 0,1 2 0 0 0,-1 1 0 0 0,1 0 0 0 0,-3 0 0 0 0,0 2 0 0 0,0-2 0 0 0,1 1 0 0 0,-2-1 0 0 0,0 0 0 0 0,0-1 0 0 0,3 1 0 0 0,1 0 0 0 0,1 0 0 0 0,1 0 0 0 0,1-1 0 0 0,1 1 0 0 0,-1-2 0 0 0,0 2 0 0 0,0-2 0 0 0,0 1 0 0 0,-1 0 0 0 0,2 0 0 0 0,-1 1 0 0 0,0 0 0 0 0,-2 0 0 0 0,0 1 0 0 0,0-1 0 0 0,-1 1 0 0 0,-1-2 0 0 0,2 1 0 0 0,-2 1 0 0 0,0-1 0 0 0,-1 1 0 0 0,0 0 0 0 0,-1 2 0 0 0,-3 0 0 0 0,-2 0 0 0 0,1 2 0 0 0,-2-1 0 0 0,2 1 0 0 0,1-3 0 0 0,2 0 0 0 0,2-1 0 0 0,0-1 0 0 0,3 1 0 0 0,3-1 0 0 0,4 1 0 0 0,4-3 0 0 0,2 0 0 0 0,2 0 0 0 0,2-1 0 0 0,4 0 0 0 0,2 0 0 0 0,2-1 0 0 0,3-1 0 0 0,3 0 0 0 0,1 0 0 0 0,1 0 0 0 0,1 0 0 0 0,2 0 0 0 0,2 0 0 0 0,1 2 0 0 0,1 0 0 0 0,3 2 0 0 0,4 3 0 0 0,4 2 0 0 0,6 2 0 0 0,6 1 0 0 0,5 1 0 0 0,7-1 0 0 0,5-1 0 0 0,16 2 0 0 0,9 3 0 0 0,-2 0 0 0 0,8-1 0 0 0,-7-2 0 0 0,-7-3 0 0 0,-11-4 0 0 0,-10-3 0 0 0,-9-2 0 0 0,-9 0 0 0 0,-4-2 0 0 0,-4 0 0 0 0,-5 1 0 0 0,-2-1 0 0 0,-2 1 0 0 0,-3-1 0 0 0,-1 1 0 0 0,-3 0 0 0 0,-2 0 0 0 0,-5 0 0 0 0,-1 0 0 0 0,-1 0 0 0 0,-3 0 0 0 0,1 0 0 0 0,-2 0 0 0 0,-2 0 0 0 0,-1 0 0 0 0,-1 0 0 0 0,-1 0 0 0 0,0 0 0 0 0,-1 0 0 0 0,0 0 0 0 0,0 0 0 0 0,0 0 0 0 0,2 0 0 0 0,2 0 0 0 0,6-3 0 0 0,4-2 0 0 0,5 0 0 0 0,7 1 0 0 0,2 1 0 0 0,1 2 0 0 0,0 0 0 0 0,-2 0 0 0 0,-3 1 0 0 0,-2 0 0 0 0,-4 1 0 0 0,-4-1 0 0 0,-5 0 0 0 0,-2 0 0 0 0,-2 0 0 0 0,-1 0 0 0 0,-2 0 0 0 0,-2 0 0 0 0,-2 0 0 0 0,-3 2 0 0 0,-2 1 0 0 0,-1 1 0 0 0,-1 2 0 0 0,0 2 0 0 0,1 0 0 0 0,-1 0 0 0 0,1 1 0 0 0,3 0 0 0 0,5 0 0 0 0,4 1 0 0 0,3-1 0 0 0,5 1 0 0 0,3 1 0 0 0,2-1 0 0 0,2 0 0 0 0,-2 1 0 0 0,1-1 0 0 0,0 1 0 0 0,-4-1 0 0 0,-4-1 0 0 0,-3 0 0 0 0,-3 0 0 0 0,-2 0 0 0 0,-1 0 0 0 0,-1-1 0 0 0,-2 1 0 0 0,-2-1 0 0 0,-1 1 0 0 0,-1-1 0 0 0,-2 0 0 0 0,0 1 0 0 0,0-1 0 0 0,-1 1 0 0 0,1-1 0 0 0,0 0 0 0 0,0 1 0 0 0,-1-1 0 0 0,1 1 0 0 0,0-1 0 0 0,0 1 0 0 0,0 0 0 0 0,0-1 0 0 0,0 0 0 0 0,0 1 0 0 0,0-1 0 0 0,0-1 0 0 0,-1 0 0 0 0,-2-3 0 0 0,-2-1 0 0 0,-1-1 0 0 0,-2-1 0 0 0,0-1 0 0 0,-1-1 0 0 0,0 1 0 0 0,0 0 0 0 0,0-1 0 0 0,0 1 0 0 0,0 0 0 0 0,-2 0 0 0 0,0 0 0 0 0,-2 0 0 0 0,-2 0 0 0 0,-2 0 0 0 0,-1-2 0 0 0,-1-2 0 0 0,-1-2 0 0 0,0-2 0 0 0,0 1 0 0 0,-3-1 0 0 0,0 0 0 0 0,0-1 0 0 0,1 1 0 0 0,0 3 0 0 0,-1-1 0 0 0,0 1 0 0 0,0 2 0 0 0,-2 0 0 0 0,0 2 0 0 0,-1 1 0 0 0,-5 0 0 0 0,-2 0 0 0 0,-5 0 0 0 0,-8 0 0 0 0,-3 0 0 0 0,-3 1 0 0 0,-13-1 0 0 0,-7 0 0 0 0,1 0 0 0 0,-8 2 0 0 0,1 3 0 0 0,5 1 0 0 0,1 1 0 0 0,7 1 0 0 0,9 1 0 0 0,8 0 0 0 0,9-1 0 0 0,6-2 0 0 0,4-1 0 0 0,5 0 0 0 0,2-2 0 0 0,2 0 0 0 0,1 1 0 0 0,2-1 0 0 0,1-1 0 0 0,-1 0 0 0 0,0-1 0 0 0,1 0 0 0 0,-1-1 0 0 0,1 0 0 0 0,0 0 0 0 0,0 0 0 0 0,-1 0 0 0 0,1-1 0 0 0,2 1 0 0 0,0 0 0 0 0,1 0 0 0 0,-1 0 0 0 0,-1 0 0 0 0,-1 0 0 0 0,0 0 0 0 0,0 0 0 0 0,2 0 0 0 0,0 0 0 0 0,1 0 0 0 0,-2 0 0 0 0,0 0 0 0 0,0 0 0 0 0,-1 0 0 0 0,-2 0 0 0 0,0 0 0 0 0,-1 0 0 0 0,-3 0 0 0 0,-1 0 0 0 0,0 0 0 0 0,-2 0 0 0 0,1 0 0 0 0,-3 0 0 0 0,1 0 0 0 0,1 0 0 0 0,2 0 0 0 0,1 0 0 0 0,1 0 0 0 0,1 0 0 0 0,0 0 0 0 0,3 0 0 0 0,0 0 0 0 0,-1 0 0 0 0,3 0 0 0 0,1 0 0 0 0,2 0 0 0 0,1 0 0 0 0,2 0 0 0 0,0 0 0 0 0,1 0 0 0 0,-1 0 0 0 0,2 0 0 0 0,-1 0 0 0 0,0 0 0 0 0,1 0 0 0 0,-1 0 0 0 0,0 0 0 0 0,1 0 0 0 0,-1 0 0 0 0,1 0 0 0 0,0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19731 6581 16383 0 0,'1'0'0'0'0,"2"0"0"0"0,6 0 0 0 0,5 0 0 0 0,8 0 0 0 0,7 0 0 0 0,6 0 0 0 0,9 0 0 0 0,9 0 0 0 0,4 0 0 0 0,7 0 0 0 0,5 0 0 0 0,9 0 0 0 0,8 0 0 0 0,8 0 0 0 0,4 0 0 0 0,-7 0 0 0 0,-7 0 0 0 0,-2 0 0 0 0,0 0 0 0 0,-2 0 0 0 0,-3 0 0 0 0,-6 0 0 0 0,-4 0 0 0 0,-1 0 0 0 0,-3 0 0 0 0,-2 0 0 0 0,-1 0 0 0 0,-1 0 0 0 0,-1 0 0 0 0,-2 0 0 0 0,-5 0 0 0 0,-3 0 0 0 0,-4 0 0 0 0,-3 0 0 0 0,-6 0 0 0 0,-3 0 0 0 0,-5 0 0 0 0,-4 0 0 0 0,-1 0 0 0 0,-4 0 0 0 0,-2 0 0 0 0,-3 0 0 0 0,-2 0 0 0 0,-2 0 0 0 0,0 0 0 0 0,-1 0 0 0 0,0 0 0 0 0,2 0 0 0 0,2 0 0 0 0,1 0 0 0 0,2 0 0 0 0,1 0 0 0 0,4 0 0 0 0,2 0 0 0 0,2 0 0 0 0,1 0 0 0 0,5 0 0 0 0,3 0 0 0 0,1 0 0 0 0,1 0 0 0 0,0 0 0 0 0,0 0 0 0 0,-1-4 0 0 0,1-1 0 0 0,-1 0 0 0 0,-3 2 0 0 0,-1 0 0 0 0,-2 1 0 0 0,-2 1 0 0 0,-3 1 0 0 0,-1-2 0 0 0,-2 0 0 0 0,-2 0 0 0 0,-1 1 0 0 0,-3-1 0 0 0,1 2 0 0 0,-1-1 0 0 0,-2 1 0 0 0,-1 0 0 0 0,-1 0 0 0 0,-1 1 0 0 0,1-1 0 0 0,1 0 0 0 0,0 0 0 0 0,-1 0 0 0 0,0 0 0 0 0,-1 0 0 0 0,0 0 0 0 0,-1-2 0 0 0,1 1 0 0 0,-1-1 0 0 0,0 0 0 0 0,0 1 0 0 0,0 1 0 0 0,1-1 0 0 0,-1 1 0 0 0,1 0 0 0 0,-1 0 0 0 0,1 0 0 0 0,-1 1 0 0 0,1-1 0 0 0,-1 0 0 0 0,1 0 0 0 0,-1 0 0 0 0,1 0 0 0 0,0 0 0 0 0,-1 0 0 0 0,1 0 0 0 0,-1 0 0 0 0,0 0 0 0 0,1 0 0 0 0,-1 0 0 0 0,-2-2 0 0 0,0 0 0 0 0,0 0 0 0 0,-1 1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20604 13652 16383 0 0,'2'0'0'0'0,"10"0"0"0"0,11 0 0 0 0,13 0 0 0 0,17 0 0 0 0,13 0 0 0 0,15 0 0 0 0,14 0 0 0 0,15 0 0 0 0,12 0 0 0 0,5 0 0 0 0,-10 0 0 0 0,-6 0 0 0 0,-7 0 0 0 0,-1 0 0 0 0,-11 0 0 0 0,-4 0 0 0 0,-7 0 0 0 0,-8 0 0 0 0,-5 0 0 0 0,-5 0 0 0 0,-6 0 0 0 0,-3 0 0 0 0,-3 0 0 0 0,-1 0 0 0 0,-1 0 0 0 0,-3 0 0 0 0,-4 0 0 0 0,-3 0 0 0 0,1 0 0 0 0,-4 0 0 0 0,-3 0 0 0 0,-4 0 0 0 0,-3 0 0 0 0,-4 0 0 0 0,-3 0 0 0 0,-3 0 0 0 0,-1 0 0 0 0,-2 0 0 0 0,-1 0 0 0 0,-1 0 0 0 0,-2 0 0 0 0,0 0 0 0 0,-1 0 0 0 0,-1 1 0 0 0,-3 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4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20609 14079 16383 0 0,'0'-1'0'0'0,"3"-1"0"0"0,9 0 0 0 0,11 1 0 0 0,13 0 0 0 0,12 1 0 0 0,10-1 0 0 0,1 1 0 0 0,14 0 0 0 0,14 0 0 0 0,8 0 0 0 0,2 0 0 0 0,2 0 0 0 0,-12 0 0 0 0,-5 0 0 0 0,0 0 0 0 0,0 0 0 0 0,-1 0 0 0 0,-3 0 0 0 0,-7 0 0 0 0,-3 0 0 0 0,-5 0 0 0 0,-8 0 0 0 0,-7 0 0 0 0,-6 0 0 0 0,-5 0 0 0 0,-2 0 0 0 0,-5 0 0 0 0,-1 0 0 0 0,-2 0 0 0 0,-3 0 0 0 0,-2 0 0 0 0,-1 0 0 0 0,-1 0 0 0 0,-1 0 0 0 0,1 0 0 0 0,-1 0 0 0 0,-2 0 0 0 0,-2 0 0 0 0,0 0 0 0 0,-2 0 0 0 0,-1 0 0 0 0,-2 0 0 0 0,2 0 0 0 0,-1 0 0 0 0,0 0 0 0 0,2 0 0 0 0,-1 0 0 0 0,1 0 0 0 0,2 0 0 0 0,0 0 0 0 0,1 0 0 0 0,0 0 0 0 0,0 0 0 0 0,0 0 0 0 0,-1 0 0 0 0,-2 0 0 0 0,0 0 0 0 0,0 0 0 0 0,-1 0 0 0 0,-1 0 0 0 0,-2 0 0 0 0,0 0 0 0 0,0 0 0 0 0,1 0 0 0 0,1 0 0 0 0,0 0 0 0 0,-1 0 0 0 0,0 0 0 0 0,-1 0 0 0 0,0 0 0 0 0,0 0 0 0 0,-1 0 0 0 0,1 0 0 0 0,-1 0 0 0 0,0 0 0 0 0,0 0 0 0 0,-1 0 0 0 0,1 0 0 0 0,-1 0 0 0 0,1 0 0 0 0,0 0 0 0 0,-1 0 0 0 0,1 0 0 0 0,0 0 0 0 0,-1 0 0 0 0,1 0 0 0 0,0 0 0 0 0,0 0 0 0 0,-2 0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58.0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24679 3618 16383 0 0,'1'0'0'0'0,"4"0"0"0"0,10 0 0 0 0,13 0 0 0 0,15 0 0 0 0,14 0 0 0 0,10 0 0 0 0,8 0 0 0 0,4 0 0 0 0,3 0 0 0 0,-6 0 0 0 0,8 0 0 0 0,-5 0 0 0 0,-4 0 0 0 0,-4 0 0 0 0,-1 0 0 0 0,7 0 0 0 0,3 0 0 0 0,-8 0 0 0 0,-6 0 0 0 0,-7 0 0 0 0,-5 0 0 0 0,-5 0 0 0 0,-3 0 0 0 0,-4 0 0 0 0,-3 0 0 0 0,-3 0 0 0 0,-1 0 0 0 0,-1 0 0 0 0,-3 0 0 0 0,-2 0 0 0 0,-1 0 0 0 0,-3 0 0 0 0,0 0 0 0 0,0 0 0 0 0,-2 0 0 0 0,-3 0 0 0 0,-2 0 0 0 0,0 0 0 0 0,0 0 0 0 0,0-2 0 0 0,1 0 0 0 0,0 0 0 0 0,0 0 0 0 0,1 1 0 0 0,-1 0 0 0 0,1 1 0 0 0,2 0 0 0 0,1 0 0 0 0,2 0 0 0 0,3-2 0 0 0,2-1 0 0 0,1 1 0 0 0,2 0 0 0 0,3 1 0 0 0,2 0 0 0 0,-1 1 0 0 0,3-1 0 0 0,-1 1 0 0 0,0-1 0 0 0,-2-2 0 0 0,-1 1 0 0 0,-1 0 0 0 0,-1 1 0 0 0,0-2 0 0 0,-1 0 0 0 0,-2-1 0 0 0,-1-1 0 0 0,-2 2 0 0 0,0-2 0 0 0,-2 1 0 0 0,-1 1 0 0 0,-2 1 0 0 0,-2 0 0 0 0,-1 0 0 0 0,0-1 0 0 0,0 1 0 0 0,-3 1 0 0 0,0-2 0 0 0,0 0 0 0 0,0 1 0 0 0,0 0 0 0 0,-1 1 0 0 0,-1 0 0 0 0,0 1 0 0 0,-1 0 0 0 0,-2-2 0 0 0,1 0 0 0 0,0 1 0 0 0,1-1 0 0 0,-1 1 0 0 0,1 1 0 0 0,-1-1 0 0 0,2 1 0 0 0,-1 0 0 0 0,0 0 0 0 0,0 0 0 0 0,-1 0 0 0 0,0 0 0 0 0,-1 0 0 0 0,2 0 0 0 0,-1 1 0 0 0,2-1 0 0 0,-2 0 0 0 0,2 0 0 0 0,-2 0 0 0 0,3 0 0 0 0,2 0 0 0 0,-1 0 0 0 0,0 0 0 0 0,-1-1 0 0 0,-2 1 0 0 0,-1 0 0 0 0,0 0 0 0 0,-1 0 0 0 0,1 1 0 0 0,-1-1 0 0 0,1 0 0 0 0,0 0 0 0 0,2 0 0 0 0,-2 0 0 0 0,0 0 0 0 0,0 0 0 0 0,0 0 0 0 0,-1 0 0 0 0,-2 0 0 0 0,0 0 0 0 0,-1 0 0 0 0,0 0 0 0 0,0 0 0 0 0,-1 0 0 0 0,0 0 0 0 0,-1 1 0 0 0,-2 1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43.53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26883 2922 16383 0 0,'-2'0'0'0'0,"-13"0"0"0"0,-10 0 0 0 0,-12 0 0 0 0,-14 0 0 0 0,-15 0 0 0 0,-12 0 0 0 0,3 0 0 0 0,-11 0 0 0 0,6 0 0 0 0,5 0 0 0 0,4 0 0 0 0,5 0 0 0 0,8 0 0 0 0,10 0 0 0 0,11 0 0 0 0,7 0 0 0 0,7 0 0 0 0,4 0 0 0 0,3 0 0 0 0,1 0 0 0 0,-1 0 0 0 0,-1 0 0 0 0,-1 0 0 0 0,-2 0 0 0 0,-3 0 0 0 0,-2 0 0 0 0,0 0 0 0 0,0 0 0 0 0,-1 0 0 0 0,1 0 0 0 0,1 0 0 0 0,-2 0 0 0 0,-1 0 0 0 0,-2 0 0 0 0,0 0 0 0 0,0 0 0 0 0,-1 0 0 0 0,-2 0 0 0 0,-3 0 0 0 0,-2 0 0 0 0,0 0 0 0 0,1-2 0 0 0,0 0 0 0 0,1-1 0 0 0,0 1 0 0 0,4 1 0 0 0,0 0 0 0 0,3 1 0 0 0,3-1 0 0 0,3 1 0 0 0,3 1 0 0 0,1-1 0 0 0,3 0 0 0 0,1 0 0 0 0,0 0 0 0 0,2 0 0 0 0,-2 0 0 0 0,-1 0 0 0 0,1 0 0 0 0,-2 0 0 0 0,0 0 0 0 0,0 0 0 0 0,0 0 0 0 0,-1 0 0 0 0,0 0 0 0 0,0 0 0 0 0,0 2 0 0 0,2 0 0 0 0,2 0 0 0 0,-1 0 0 0 0,1-1 0 0 0,-1 0 0 0 0,1-1 0 0 0,-1 0 0 0 0,1 0 0 0 0,0 2 0 0 0,2-1 0 0 0,1 1 0 0 0,-1 0 0 0 0,1 0 0 0 0,0 1 0 0 0,2-1 0 0 0,0-1 0 0 0,-1 0 0 0 0,1 0 0 0 0,0-1 0 0 0,1 2 0 0 0,1 0 0 0 0,0-1 0 0 0,-1 1 0 0 0,0 0 0 0 0,-1 0 0 0 0,1 1 0 0 0,0-1 0 0 0,1 1 0 0 0,-1 0 0 0 0,0-1 0 0 0,0 0 0 0 0,-1 1 0 0 0,0-1 0 0 0,-1-1 0 0 0,2 2 0 0 0,1-1 0 0 0,-1 2 0 0 0,2 0 0 0 0,1 2 0 0 0,3-1 0 0 0,3 0 0 0 0,4 0 0 0 0,5-1 0 0 0,2 0 0 0 0,0-1 0 0 0,-1 1 0 0 0,2-1 0 0 0,-1 0 0 0 0,-2 0 0 0 0,0 1 0 0 0,-1-2 0 0 0,0 0 0 0 0,-1-1 0 0 0,1-1 0 0 0,1 0 0 0 0,0 0 0 0 0,-1 0 0 0 0,0 0 0 0 0,-1 0 0 0 0,0 0 0 0 0,2 0 0 0 0,0 0 0 0 0,0 0 0 0 0,-1 0 0 0 0,2 0 0 0 0,0 0 0 0 0,-1 0 0 0 0,0 0 0 0 0,0 0 0 0 0,1 0 0 0 0,-1 0 0 0 0,0 0 0 0 0,-1 0 0 0 0,1 0 0 0 0,0 0 0 0 0,0 0 0 0 0,2 0 0 0 0,-1 0 0 0 0,2 0 0 0 0,1 0 0 0 0,2 0 0 0 0,1 0 0 0 0,1 0 0 0 0,0 0 0 0 0,1 0 0 0 0,0 0 0 0 0,0 0 0 0 0,0 0 0 0 0,2 0 0 0 0,1 0 0 0 0,2 0 0 0 0,3 0 0 0 0,5 0 0 0 0,2 0 0 0 0,4 0 0 0 0,1 0 0 0 0,2 0 0 0 0,0 0 0 0 0,1 0 0 0 0,-1-2 0 0 0,1-1 0 0 0,-2-1 0 0 0,-1 0 0 0 0,-3-2 0 0 0,-1 1 0 0 0,-3-1 0 0 0,-3 0 0 0 0,1 0 0 0 0,-3 1 0 0 0,-2 1 0 0 0,-2 0 0 0 0,-2 0 0 0 0,-2 1 0 0 0,2 1 0 0 0,-1 1 0 0 0,1-2 0 0 0,0 1 0 0 0,0-1 0 0 0,-1 2 0 0 0,0-1 0 0 0,0 2 0 0 0,-1-1 0 0 0,-1 1 0 0 0,1 0 0 0 0,0 0 0 0 0,-3 1 0 0 0,0-1 0 0 0,-1 0 0 0 0,-1 0 0 0 0,-1 0 0 0 0,-2 0 0 0 0,-1 0 0 0 0,1-2 0 0 0,0 0 0 0 0,-1 0 0 0 0,1 0 0 0 0,0 1 0 0 0,2 0 0 0 0,-1 1 0 0 0,1-1 0 0 0,2 1 0 0 0,1 0 0 0 0,-1 1 0 0 0,0-1 0 0 0,0 0 0 0 0,-1 0 0 0 0,-1 0 0 0 0,-1 0 0 0 0,-2 0 0 0 0,-1 0 0 0 0,0 0 0 0 0,-2 0 0 0 0,1 0 0 0 0,-1 0 0 0 0,0 0 0 0 0,1 0 0 0 0,-1 0 0 0 0,0 0 0 0 0,1 0 0 0 0,-1 0 0 0 0,1 0 0 0 0,-1 0 0 0 0,1 0 0 0 0,-1 0 0 0 0,1 0 0 0 0,0 0 0 0 0,-1 0 0 0 0,1 0 0 0 0,-1 0 0 0 0,1 0 0 0 0,-1 0 0 0 0,1 0 0 0 0,-1 0 0 0 0,1 0 0 0 0,-1 0 0 0 0,0 0 0 0 0,0 0 0 0 0,0 0 0 0 0,-1 1 0 0 0,-1 1 0 0 0,0-1 0 0 0,-1 2 0 0 0,-1 1 0 0 0,0 0 0 0 0,0-1 0 0 0,1 0 0 0 0,0 0 0 0 0,1-1 0 0 0,0 1 0 0 0,-1 0 0 0 0,1 0 0 0 0,0-1 0 0 0,1 0 0 0 0,0-1 0 0 0,1 1 0 0 0,0 0 0 0 0,0 0 0 0 0,-1 1 0 0 0,-2-1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13745 5922 16383 0 0,'2'0'0'0'0,"8"0"0"0"0,11 0 0 0 0,8 0 0 0 0,11 0 0 0 0,10 0 0 0 0,8 0 0 0 0,6 0 0 0 0,-4 0 0 0 0,-1 0 0 0 0,5 0 0 0 0,3 0 0 0 0,-2 0 0 0 0,1 0 0 0 0,12 0 0 0 0,6 0 0 0 0,-5 0 0 0 0,-2 0 0 0 0,-7 0 0 0 0,-7 0 0 0 0,-7 0 0 0 0,-6 0 0 0 0,-3 0 0 0 0,-3 0 0 0 0,-4 0 0 0 0,-2 0 0 0 0,-3 0 0 0 0,-1 0 0 0 0,-1 0 0 0 0,-1 0 0 0 0,-1 0 0 0 0,-2 0 0 0 0,-1 0 0 0 0,-3 0 0 0 0,-1 0 0 0 0,-3 0 0 0 0,0 0 0 0 0,-2 0 0 0 0,1 0 0 0 0,-1 0 0 0 0,1 0 0 0 0,2 0 0 0 0,-1 0 0 0 0,0 0 0 0 0,0 0 0 0 0,-1 0 0 0 0,0 0 0 0 0,-2 0 0 0 0,-1 0 0 0 0,3 0 0 0 0,0 0 0 0 0,2 0 0 0 0,-1-2 0 0 0,2 0 0 0 0,1 0 0 0 0,1 0 0 0 0,1-1 0 0 0,0 0 0 0 0,1-1 0 0 0,0 0 0 0 0,2 1 0 0 0,-1-2 0 0 0,0 2 0 0 0,2 0 0 0 0,4-1 0 0 0,6 0 0 0 0,2 1 0 0 0,-1 1 0 0 0,-4 0 0 0 0,-3 2 0 0 0,-3-1 0 0 0,-2 1 0 0 0,1 0 0 0 0,-3 1 0 0 0,1-3 0 0 0,-1-1 0 0 0,0 1 0 0 0,-1 0 0 0 0,1 1 0 0 0,-1 0 0 0 0,-2 1 0 0 0,2-1 0 0 0,1 1 0 0 0,-1 0 0 0 0,2 1 0 0 0,1-1 0 0 0,-1 0 0 0 0,1 0 0 0 0,-2 0 0 0 0,-2-2 0 0 0,1 0 0 0 0,-2 0 0 0 0,0 1 0 0 0,-2-1 0 0 0,-1 2 0 0 0,0-1 0 0 0,-2 1 0 0 0,1 0 0 0 0,0 0 0 0 0,-3 0 0 0 0,0 0 0 0 0,-2 0 0 0 0,0 0 0 0 0,1 0 0 0 0,-1-1 0 0 0,1-1 0 0 0,-2 0 0 0 0,1 1 0 0 0,-1 0 0 0 0,0 0 0 0 0,0 1 0 0 0,-1-1 0 0 0,-2 1 0 0 0,1 0 0 0 0,0 1 0 0 0,-1-1 0 0 0,1 0 0 0 0,0 0 0 0 0,0 0 0 0 0,-2 0 0 0 0,2 0 0 0 0,-1 0 0 0 0,-1 0 0 0 0,0 0 0 0 0,0 0 0 0 0,-1 0 0 0 0,0 0 0 0 0,-1 0 0 0 0,1 0 0 0 0,-1 0 0 0 0,0 0 0 0 0,0 0 0 0 0,-1 0 0 0 0,1 0 0 0 0,-1 0 0 0 0,-1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13728 6339 16383 0 0,'5'0'0'0'0,"8"0"0"0"0,4 0 0 0 0,8 0 0 0 0,9 0 0 0 0,4 0 0 0 0,3 0 0 0 0,8 0 0 0 0,0 0 0 0 0,12 0 0 0 0,-3 0 0 0 0,0 0 0 0 0,-1 0 0 0 0,1 0 0 0 0,6 0 0 0 0,5 0 0 0 0,1 0 0 0 0,5 0 0 0 0,0 0 0 0 0,4 0 0 0 0,0 0 0 0 0,-2 0 0 0 0,10 0 0 0 0,-2 0 0 0 0,-4 0 0 0 0,-6 0 0 0 0,-9 0 0 0 0,-6 0 0 0 0,-5 0 0 0 0,5 0 0 0 0,2 0 0 0 0,-2 0 0 0 0,-3 0 0 0 0,-2 0 0 0 0,-2 0 0 0 0,-4 0 0 0 0,-6 0 0 0 0,0 0 0 0 0,-3 0 0 0 0,-2 0 0 0 0,-4 0 0 0 0,-2 0 0 0 0,-2 0 0 0 0,1 0 0 0 0,1 0 0 0 0,-2 0 0 0 0,2 0 0 0 0,-1 0 0 0 0,3 0 0 0 0,1 0 0 0 0,1 0 0 0 0,0 0 0 0 0,-1 0 0 0 0,-1 0 0 0 0,0 0 0 0 0,0 0 0 0 0,2 0 0 0 0,2 0 0 0 0,-1 0 0 0 0,-1 0 0 0 0,2 0 0 0 0,1 0 0 0 0,-2 0 0 0 0,3 0 0 0 0,-1-2 0 0 0,-1-1 0 0 0,-1 1 0 0 0,-1-2 0 0 0,-1 0 0 0 0,-1 1 0 0 0,-1-1 0 0 0,1 0 0 0 0,-1 0 0 0 0,0 2 0 0 0,1 0 0 0 0,-3 2 0 0 0,2-1 0 0 0,1 1 0 0 0,6 0 0 0 0,0 1 0 0 0,-4-1 0 0 0,-2 0 0 0 0,-4 0 0 0 0,-3 0 0 0 0,-5 0 0 0 0,-3 0 0 0 0,-3 0 0 0 0,-1 0 0 0 0,-2 0 0 0 0,-1 0 0 0 0,-2 0 0 0 0,0 0 0 0 0,-1 0 0 0 0,-1 0 0 0 0,0 0 0 0 0,0 0 0 0 0,1 0 0 0 0,-1 0 0 0 0,0 0 0 0 0,0 0 0 0 0,0 0 0 0 0,0 0 0 0 0,-1 1 0 0 0,-3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14163 5012 16383 0 0,'2'0'0'0'0,"3"0"0"0"0,3 0 0 0 0,3 0 0 0 0,2 0 0 0 0,0 0 0 0 0,0 0 0 0 0,-1 0 0 0 0,2 0 0 0 0,0 0 0 0 0,-1 0 0 0 0,0 0 0 0 0,-1 0 0 0 0,1 0 0 0 0,-1 0 0 0 0,-2 0 0 0 0,0 0 0 0 0,-1 0 0 0 0,2 0 0 0 0,0 0 0 0 0,0 0 0 0 0,-1 0 0 0 0,0 0 0 0 0,-1 0 0 0 0,0 0 0 0 0,-1 0 0 0 0,0 0 0 0 0,0 0 0 0 0,0 0 0 0 0,-2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13778 3423 16383 0 0,'1'0'0'0'0,"2"0"0"0"0,4 0 0 0 0,2 0 0 0 0,3 0 0 0 0,2 0 0 0 0,6 0 0 0 0,1 0 0 0 0,2 0 0 0 0,-1 0 0 0 0,2 0 0 0 0,1 0 0 0 0,-2 0 0 0 0,2 0 0 0 0,0 0 0 0 0,-2 0 0 0 0,2 0 0 0 0,0 0 0 0 0,-2 0 0 0 0,0 0 0 0 0,-2 0 0 0 0,-1 0 0 0 0,-2 0 0 0 0,3 0 0 0 0,-2 0 0 0 0,1 0 0 0 0,-1 0 0 0 0,0 0 0 0 0,0 0 0 0 0,0 0 0 0 0,1 0 0 0 0,-1 0 0 0 0,1 0 0 0 0,-1 0 0 0 0,1 0 0 0 0,0 0 0 0 0,0 0 0 0 0,-1 0 0 0 0,1 0 0 0 0,0 0 0 0 0,-1 0 0 0 0,1 0 0 0 0,2 0 0 0 0,1 0 0 0 0,-1 0 0 0 0,0 0 0 0 0,0 0 0 0 0,-1 0 0 0 0,-3 0 0 0 0,-1 0 0 0 0,0 0 0 0 0,1 0 0 0 0,0 0 0 0 0,1 0 0 0 0,0 0 0 0 0,3 0 0 0 0,1-2 0 0 0,2 0 0 0 0,2 0 0 0 0,1-2 0 0 0,0 1 0 0 0,5 0 0 0 0,2 1 0 0 0,0 0 0 0 0,1 0 0 0 0,2-1 0 0 0,1 0 0 0 0,-1-1 0 0 0,2 1 0 0 0,-1 0 0 0 0,0-2 0 0 0,-2 1 0 0 0,-2-1 0 0 0,0 0 0 0 0,-3 2 0 0 0,-2-2 0 0 0,-2 1 0 0 0,0 0 0 0 0,0 2 0 0 0,0 1 0 0 0,-2 0 0 0 0,0-1 0 0 0,1-1 0 0 0,0 1 0 0 0,1 0 0 0 0,-2 1 0 0 0,1-1 0 0 0,-1-1 0 0 0,-1 0 0 0 0,0 1 0 0 0,0-1 0 0 0,0 1 0 0 0,1-1 0 0 0,-2 1 0 0 0,-1 1 0 0 0,-2 0 0 0 0,0 1 0 0 0,-1 0 0 0 0,0 0 0 0 0,-1 0 0 0 0,-1-1 0 0 0,-2-1 0 0 0,1 0 0 0 0,-2 1 0 0 0,-2 0 0 0 0,-1 0 0 0 0,-2 1 0 0 0,-1 0 0 0 0,0 0 0 0 0,-1 0 0 0 0,-1 0 0 0 0,-2 0 0 0 0,-2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13853 12621 16383 0 0,'3'0'0'0'0,"8"0"0"0"0,10 0 0 0 0,13 0 0 0 0,12 0 0 0 0,14 0 0 0 0,3 0 0 0 0,22 0 0 0 0,13 0 0 0 0,1 0 0 0 0,4 0 0 0 0,-4 0 0 0 0,-7 0 0 0 0,-11 0 0 0 0,-10 0 0 0 0,-9 0 0 0 0,-10 0 0 0 0,-7 0 0 0 0,-6 0 0 0 0,-1 0 0 0 0,-4 0 0 0 0,-2 0 0 0 0,0 0 0 0 0,-3 0 0 0 0,-3 0 0 0 0,1 0 0 0 0,-2 0 0 0 0,-5 0 0 0 0,-4 0 0 0 0,-3 0 0 0 0,-1 0 0 0 0,-1 0 0 0 0,-1 0 0 0 0,-1 0 0 0 0,-2-2 0 0 0,-3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13804 13028 16383 0 0,'2'0'0'0'0,"7"0"0"0"0,14 0 0 0 0,14 0 0 0 0,20 0 0 0 0,13 0 0 0 0,9 0 0 0 0,11 0 0 0 0,6 0 0 0 0,2 0 0 0 0,8 0 0 0 0,1 0 0 0 0,3 0 0 0 0,1 0 0 0 0,2 0 0 0 0,-3 0 0 0 0,-12 0 0 0 0,23 0 0 0 0,2 0 0 0 0,1 0 0 0 0,8 0 0 0 0,-1 0 0 0 0,-13 0 0 0 0,-10 0 0 0 0,-9 0 0 0 0,-9 0 0 0 0,-9 0 0 0 0,-5 0 0 0 0,-5 0 0 0 0,-2 0 0 0 0,-5 0 0 0 0,-5-2 0 0 0,-3-1 0 0 0,-6 0 0 0 0,-6 1 0 0 0,-5 1 0 0 0,-5 0 0 0 0,-3 0 0 0 0,-4 1 0 0 0,-2 0 0 0 0,-3 0 0 0 0,-1 0 0 0 0,-3 0 0 0 0,-2 0 0 0 0,-1 0 0 0 0,-2 1 0 0 0,-1-1 0 0 0,0 0 0 0 0,-2 0 0 0 0,0 0 0 0 0,-1 0 0 0 0,-1 0 0 0 0,0 0 0 0 0,0 0 0 0 0,-1 0 0 0 0,1 0 0 0 0,-1 0 0 0 0,1 0 0 0 0,0 0 0 0 0,0 0 0 0 0,0 0 0 0 0,0 0 0 0 0,1 0 0 0 0,-1 0 0 0 0,0 0 0 0 0,1 0 0 0 0,1 0 0 0 0,3 0 0 0 0,2 0 0 0 0,3 0 0 0 0,0 0 0 0 0,2 0 0 0 0,0 0 0 0 0,0 0 0 0 0,2 0 0 0 0,-2 0 0 0 0,-3 0 0 0 0,-2 0 0 0 0,-3 1 0 0 0,-2 1 0 0 0,-1 0 0 0 0,0-1 0 0 0,-1 0 0 0 0,0 1 0 0 0,-2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5:14.7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13861 13406 16383 0 0,'-1'0'0'0'0,"2"0"0"0"0,6 0 0 0 0,14 0 0 0 0,15 0 0 0 0,20 0 0 0 0,17 0 0 0 0,15 0 0 0 0,12 0 0 0 0,8 0 0 0 0,6 0 0 0 0,2 0 0 0 0,-2 0 0 0 0,-13 0 0 0 0,-8 0 0 0 0,-5 0 0 0 0,-1 0 0 0 0,0 0 0 0 0,0 0 0 0 0,-3 0 0 0 0,0 0 0 0 0,1 0 0 0 0,-3 0 0 0 0,-3 0 0 0 0,-6 0 0 0 0,-8 0 0 0 0,-6 0 0 0 0,-4 3 0 0 0,-4 1 0 0 0,-4 4 0 0 0,-2-1 0 0 0,-3 1 0 0 0,-3-1 0 0 0,-2-2 0 0 0,-4 1 0 0 0,-2-2 0 0 0,-3-1 0 0 0,-5 0 0 0 0,-3 0 0 0 0,-1 0 0 0 0,-3-2 0 0 0,-2 1 0 0 0,-3 1 0 0 0,-1-1 0 0 0,-1-1 0 0 0,-1 0 0 0 0,0 1 0 0 0,0 0 0 0 0,0 0 0 0 0,1 0 0 0 0,-3-3 0 0 0,-1-1 0 0 0,-2-3 0 0 0,-1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Présentation projet commun - Panoramax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61.png"/><Relationship Id="rId21" Type="http://schemas.openxmlformats.org/officeDocument/2006/relationships/image" Target="../media/image52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65.png"/><Relationship Id="rId50" Type="http://schemas.openxmlformats.org/officeDocument/2006/relationships/customXml" Target="../ink/ink24.xml"/><Relationship Id="rId55" Type="http://schemas.openxmlformats.org/officeDocument/2006/relationships/image" Target="../media/image69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6" Type="http://schemas.openxmlformats.org/officeDocument/2006/relationships/customXml" Target="../ink/ink7.xml"/><Relationship Id="rId29" Type="http://schemas.openxmlformats.org/officeDocument/2006/relationships/image" Target="../media/image56.png"/><Relationship Id="rId11" Type="http://schemas.openxmlformats.org/officeDocument/2006/relationships/image" Target="../media/image47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60.png"/><Relationship Id="rId40" Type="http://schemas.openxmlformats.org/officeDocument/2006/relationships/customXml" Target="../ink/ink19.xml"/><Relationship Id="rId45" Type="http://schemas.openxmlformats.org/officeDocument/2006/relationships/image" Target="../media/image64.png"/><Relationship Id="rId53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customXml" Target="../ink/ink4.xml"/><Relationship Id="rId19" Type="http://schemas.openxmlformats.org/officeDocument/2006/relationships/image" Target="../media/image51.png"/><Relationship Id="rId31" Type="http://schemas.openxmlformats.org/officeDocument/2006/relationships/image" Target="../media/image57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4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55.png"/><Relationship Id="rId30" Type="http://schemas.openxmlformats.org/officeDocument/2006/relationships/customXml" Target="../ink/ink14.xml"/><Relationship Id="rId35" Type="http://schemas.openxmlformats.org/officeDocument/2006/relationships/image" Target="../media/image59.png"/><Relationship Id="rId43" Type="http://schemas.openxmlformats.org/officeDocument/2006/relationships/image" Target="../media/image63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67.png"/><Relationship Id="rId3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50.png"/><Relationship Id="rId25" Type="http://schemas.openxmlformats.org/officeDocument/2006/relationships/image" Target="../media/image54.png"/><Relationship Id="rId33" Type="http://schemas.openxmlformats.org/officeDocument/2006/relationships/image" Target="../media/image58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62.png"/><Relationship Id="rId54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100.jpe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12" Type="http://schemas.openxmlformats.org/officeDocument/2006/relationships/image" Target="../media/image99.jpeg"/><Relationship Id="rId17" Type="http://schemas.openxmlformats.org/officeDocument/2006/relationships/image" Target="../media/image13.png"/><Relationship Id="rId2" Type="http://schemas.openxmlformats.org/officeDocument/2006/relationships/image" Target="../media/image89.png"/><Relationship Id="rId16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11" Type="http://schemas.openxmlformats.org/officeDocument/2006/relationships/image" Target="../media/image98.jpeg"/><Relationship Id="rId5" Type="http://schemas.openxmlformats.org/officeDocument/2006/relationships/image" Target="../media/image92.jpeg"/><Relationship Id="rId15" Type="http://schemas.openxmlformats.org/officeDocument/2006/relationships/image" Target="../media/image102.jpeg"/><Relationship Id="rId10" Type="http://schemas.openxmlformats.org/officeDocument/2006/relationships/image" Target="../media/image97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Relationship Id="rId14" Type="http://schemas.openxmlformats.org/officeDocument/2006/relationships/image" Target="../media/image10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1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25.svg"/><Relationship Id="rId5" Type="http://schemas.openxmlformats.org/officeDocument/2006/relationships/diagramData" Target="../diagrams/data2.xml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23.svg"/><Relationship Id="rId9" Type="http://schemas.microsoft.com/office/2007/relationships/diagramDrawing" Target="../diagrams/drawing2.xml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1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AB6C73-3AAC-F7DC-9CF0-4B3F5750A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8872"/>
            <a:ext cx="9144000" cy="2764028"/>
          </a:xfrm>
        </p:spPr>
        <p:txBody>
          <a:bodyPr anchor="ctr">
            <a:normAutofit/>
          </a:bodyPr>
          <a:lstStyle/>
          <a:p>
            <a:r>
              <a:rPr lang="fr-FR" sz="5000">
                <a:latin typeface="Bodoni MT"/>
                <a:ea typeface="Calibri Light"/>
                <a:cs typeface="Calibri Light"/>
              </a:rPr>
              <a:t>Modélisation et implémentation d'une BD PANNEAU à partir de </a:t>
            </a:r>
            <a:r>
              <a:rPr lang="fr-FR" sz="5000" err="1">
                <a:latin typeface="Bodoni MT"/>
                <a:ea typeface="Calibri Light"/>
                <a:cs typeface="Calibri Light"/>
              </a:rPr>
              <a:t>Panoramax</a:t>
            </a:r>
            <a:endParaRPr lang="fr-FR" sz="5000">
              <a:latin typeface="Bodoni M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6CAC91-92E2-B2A8-A2B1-28C1699E4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120" y="5645150"/>
            <a:ext cx="8516968" cy="907825"/>
          </a:xfrm>
        </p:spPr>
        <p:txBody>
          <a:bodyPr anchor="ctr">
            <a:normAutofit lnSpcReduction="10000"/>
          </a:bodyPr>
          <a:lstStyle/>
          <a:p>
            <a:r>
              <a:rPr lang="fr-FR" sz="2000">
                <a:latin typeface="Bodoni MT"/>
                <a:ea typeface="Calibri"/>
                <a:cs typeface="Calibri"/>
              </a:rPr>
              <a:t>Clovis BERGERET, Claire GIRARDIN, Vincent GIUDICELLI,</a:t>
            </a:r>
            <a:br>
              <a:rPr lang="fr-FR" sz="2000">
                <a:latin typeface="Bodoni MT"/>
                <a:ea typeface="Calibri"/>
                <a:cs typeface="Calibri"/>
              </a:rPr>
            </a:br>
            <a:r>
              <a:rPr lang="fr-FR" sz="2000">
                <a:latin typeface="Bodoni MT"/>
                <a:ea typeface="Calibri"/>
                <a:cs typeface="Calibri"/>
              </a:rPr>
              <a:t>Victorien OLLIVIER, Mathis ROUILLARD</a:t>
            </a:r>
            <a:br>
              <a:rPr lang="fr-FR" sz="2000">
                <a:latin typeface="Bodoni MT"/>
                <a:ea typeface="Calibri"/>
                <a:cs typeface="Calibri"/>
              </a:rPr>
            </a:br>
            <a:r>
              <a:rPr lang="fr-FR" sz="2000">
                <a:latin typeface="Bodoni MT"/>
                <a:ea typeface="Calibri"/>
                <a:cs typeface="Calibri"/>
              </a:rPr>
              <a:t>élèves </a:t>
            </a:r>
            <a:r>
              <a:rPr lang="fr-FR" sz="2000" err="1">
                <a:latin typeface="Bodoni MT"/>
                <a:ea typeface="Calibri"/>
                <a:cs typeface="Calibri"/>
              </a:rPr>
              <a:t>ingénieur·e·s</a:t>
            </a:r>
            <a:r>
              <a:rPr lang="fr-FR" sz="2000">
                <a:latin typeface="Bodoni MT"/>
                <a:ea typeface="Calibri"/>
                <a:cs typeface="Calibri"/>
              </a:rPr>
              <a:t> à l'ENSG</a:t>
            </a:r>
            <a:endParaRPr lang="fr-FR" sz="2000">
              <a:latin typeface="Bodoni MT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École nationale des sciences géographiques — Wikipédia">
            <a:extLst>
              <a:ext uri="{FF2B5EF4-FFF2-40B4-BE49-F238E27FC236}">
                <a16:creationId xmlns:a16="http://schemas.microsoft.com/office/drawing/2014/main" id="{545CC321-7DE0-110F-3943-084853EC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626" y="650000"/>
            <a:ext cx="2038710" cy="1057887"/>
          </a:xfrm>
          <a:prstGeom prst="rect">
            <a:avLst/>
          </a:prstGeom>
        </p:spPr>
      </p:pic>
      <p:pic>
        <p:nvPicPr>
          <p:cNvPr id="6" name="Graphique 5" descr="Fichier:IGN logo 2012.svg — Wikipédia">
            <a:extLst>
              <a:ext uri="{FF2B5EF4-FFF2-40B4-BE49-F238E27FC236}">
                <a16:creationId xmlns:a16="http://schemas.microsoft.com/office/drawing/2014/main" id="{A6B607EC-8378-A22A-CC46-A995BA24D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3910" y="281222"/>
            <a:ext cx="1751163" cy="1896088"/>
          </a:xfrm>
          <a:prstGeom prst="rect">
            <a:avLst/>
          </a:prstGeom>
        </p:spPr>
      </p:pic>
      <p:pic>
        <p:nvPicPr>
          <p:cNvPr id="7" name="Image 6" descr="Fichier:Openstreetmap logo.svg — Wikipédia">
            <a:extLst>
              <a:ext uri="{FF2B5EF4-FFF2-40B4-BE49-F238E27FC236}">
                <a16:creationId xmlns:a16="http://schemas.microsoft.com/office/drawing/2014/main" id="{97C0C739-DE30-3B24-4435-C685595DA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740" y="186456"/>
            <a:ext cx="1999352" cy="1941843"/>
          </a:xfrm>
          <a:prstGeom prst="rect">
            <a:avLst/>
          </a:prstGeom>
        </p:spPr>
      </p:pic>
      <p:pic>
        <p:nvPicPr>
          <p:cNvPr id="15" name="Image 14" descr="Fichier:Logo Université Gustave Eiffel 2020.svg — Wikipédia">
            <a:extLst>
              <a:ext uri="{FF2B5EF4-FFF2-40B4-BE49-F238E27FC236}">
                <a16:creationId xmlns:a16="http://schemas.microsoft.com/office/drawing/2014/main" id="{884DF271-AD3A-FA48-3EF0-E564F308E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874752"/>
            <a:ext cx="2743199" cy="565249"/>
          </a:xfrm>
          <a:prstGeom prst="rect">
            <a:avLst/>
          </a:prstGeom>
        </p:spPr>
      </p:pic>
      <p:pic>
        <p:nvPicPr>
          <p:cNvPr id="18" name="Image 17" descr="Panoramax Logo PNG Vector (SVG) Free Download">
            <a:extLst>
              <a:ext uri="{FF2B5EF4-FFF2-40B4-BE49-F238E27FC236}">
                <a16:creationId xmlns:a16="http://schemas.microsoft.com/office/drawing/2014/main" id="{5DFD2ED4-9BB9-3614-60E3-23A97E71B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267" y="260231"/>
            <a:ext cx="1851805" cy="18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0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6657C-162D-FC9B-6605-50862DC5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719539"/>
            <a:ext cx="3078094" cy="30640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0" i="0" u="none" strike="noStrike" kern="1200" baseline="0" err="1">
                <a:solidFill>
                  <a:schemeClr val="bg1"/>
                </a:solidFill>
                <a:latin typeface="Bodoni MT"/>
              </a:rPr>
              <a:t>Présentation</a:t>
            </a:r>
            <a:r>
              <a:rPr lang="en-US" sz="2800" b="0" i="0" u="none" strike="noStrike" kern="1200" baseline="0">
                <a:solidFill>
                  <a:schemeClr val="bg1"/>
                </a:solidFill>
                <a:latin typeface="Bodoni MT"/>
              </a:rPr>
              <a:t> de la </a:t>
            </a:r>
            <a:r>
              <a:rPr lang="en-US" sz="2800" b="0" i="0" u="none" strike="noStrike" kern="1200" baseline="0" err="1">
                <a:solidFill>
                  <a:schemeClr val="bg1"/>
                </a:solidFill>
                <a:latin typeface="Bodoni MT"/>
              </a:rPr>
              <a:t>chaîne</a:t>
            </a:r>
            <a:r>
              <a:rPr lang="en-US" sz="2800" b="0" i="0" u="none" strike="noStrike" kern="1200" baseline="0">
                <a:solidFill>
                  <a:schemeClr val="bg1"/>
                </a:solidFill>
                <a:latin typeface="Bodoni MT"/>
              </a:rPr>
              <a:t> de </a:t>
            </a:r>
            <a:r>
              <a:rPr lang="en-US" sz="2800" b="0" i="0" u="none" strike="noStrike" kern="1200" baseline="0" err="1">
                <a:solidFill>
                  <a:schemeClr val="bg1"/>
                </a:solidFill>
                <a:latin typeface="Bodoni MT"/>
              </a:rPr>
              <a:t>traitement</a:t>
            </a:r>
            <a:endParaRPr lang="en-US" sz="2800" kern="1200" err="1">
              <a:solidFill>
                <a:schemeClr val="bg1"/>
              </a:solidFill>
              <a:latin typeface="Bodoni MT"/>
            </a:endParaRP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A39B843F-3B78-BBC7-7739-D7201DAFF4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444964"/>
              </p:ext>
            </p:extLst>
          </p:nvPr>
        </p:nvGraphicFramePr>
        <p:xfrm>
          <a:off x="1905000" y="490178"/>
          <a:ext cx="8387751" cy="5515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9" name="Espace réservé du pied de page 148">
            <a:extLst>
              <a:ext uri="{FF2B5EF4-FFF2-40B4-BE49-F238E27FC236}">
                <a16:creationId xmlns:a16="http://schemas.microsoft.com/office/drawing/2014/main" id="{01084EBF-3942-25A8-9164-47FB378B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92F4E11A-D10E-1D09-C233-F76D3408B76B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4DEC05BA-43B3-1260-644C-E0166DDB4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C398CD-E488-A91D-7081-2C1DFD6D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7848" y="6185557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400" b="1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89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8CC51D-EA45-010D-5F9A-8D7C26E9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12" y="1981643"/>
            <a:ext cx="3494484" cy="253288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err="1">
                <a:solidFill>
                  <a:srgbClr val="FFFFFF"/>
                </a:solidFill>
                <a:latin typeface="Bodoni MT"/>
              </a:rPr>
              <a:t>Conceptualiser</a:t>
            </a:r>
            <a:r>
              <a:rPr lang="en-US" sz="4000" kern="1200">
                <a:solidFill>
                  <a:srgbClr val="FFFFFF"/>
                </a:solidFill>
                <a:latin typeface="Bodoni MT"/>
              </a:rPr>
              <a:t> la BD </a:t>
            </a:r>
            <a:r>
              <a:rPr lang="en-US" sz="4000">
                <a:solidFill>
                  <a:srgbClr val="FFFFFF"/>
                </a:solidFill>
                <a:latin typeface="Bodoni MT"/>
              </a:rPr>
              <a:t>PANNEAU</a:t>
            </a:r>
            <a:endParaRPr lang="en-US" sz="4000" kern="1200">
              <a:solidFill>
                <a:srgbClr val="FFFFFF"/>
              </a:solidFill>
              <a:latin typeface="Bodoni M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B54A98-F37D-C7B1-5BB7-D6F2580C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02" r="346" b="-290"/>
          <a:stretch/>
        </p:blipFill>
        <p:spPr>
          <a:xfrm>
            <a:off x="5222893" y="5366"/>
            <a:ext cx="4856197" cy="653929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BDDEC8-CFAF-832E-6A80-980D8C4B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CBC829F-E58D-AED6-D87D-3966FDAE03A5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27371103-ACF2-39CB-1278-DB7EC442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B4F57A-6F2B-C5F4-39F4-FD876388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0932" y="61840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11</a:t>
            </a:fld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A2C8701-3C87-CD67-26E7-CD757AC9647D}"/>
              </a:ext>
            </a:extLst>
          </p:cNvPr>
          <p:cNvSpPr txBox="1"/>
          <p:nvPr/>
        </p:nvSpPr>
        <p:spPr>
          <a:xfrm>
            <a:off x="7644063" y="5975684"/>
            <a:ext cx="48687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Diagramme de classe de la base de </a:t>
            </a:r>
            <a:endParaRPr lang="fr-FR" sz="1400" i="1" u="sng">
              <a:ea typeface="Calibri"/>
              <a:cs typeface="Calibri"/>
            </a:endParaRPr>
          </a:p>
          <a:p>
            <a:r>
              <a:rPr lang="fr-FR" sz="1400" i="1">
                <a:ea typeface="Calibri"/>
                <a:cs typeface="Calibri"/>
              </a:rPr>
              <a:t>données BD PANNEAUX</a:t>
            </a:r>
            <a:endParaRPr lang="fr-FR" sz="1400" i="1" u="sng"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D876E48A-8E39-3ADF-24BC-2F7F8E862C4D}"/>
                  </a:ext>
                </a:extLst>
              </p14:cNvPr>
              <p14:cNvContentPartPr/>
              <p14:nvPr/>
            </p14:nvContentPartPr>
            <p14:xfrm>
              <a:off x="5671692" y="1233972"/>
              <a:ext cx="806485" cy="11633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D876E48A-8E39-3ADF-24BC-2F7F8E862C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7710" y="1059477"/>
                <a:ext cx="914088" cy="360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A15069D6-5912-84B6-7300-18B907A4A599}"/>
                  </a:ext>
                </a:extLst>
              </p14:cNvPr>
              <p14:cNvContentPartPr/>
              <p14:nvPr/>
            </p14:nvContentPartPr>
            <p14:xfrm>
              <a:off x="5656791" y="1434254"/>
              <a:ext cx="908604" cy="358847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A15069D6-5912-84B6-7300-18B907A4A5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2815" y="1326384"/>
                <a:ext cx="1016197" cy="57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E6B6F2BF-451A-93ED-6528-51E188582A18}"/>
                  </a:ext>
                </a:extLst>
              </p14:cNvPr>
              <p14:cNvContentPartPr/>
              <p14:nvPr/>
            </p14:nvContentPartPr>
            <p14:xfrm>
              <a:off x="5671464" y="1951852"/>
              <a:ext cx="1334517" cy="29038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E6B6F2BF-451A-93ED-6528-51E188582A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7479" y="1845615"/>
                <a:ext cx="1442128" cy="241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C467BA02-7409-455C-5A96-3D9F78E05E5B}"/>
                  </a:ext>
                </a:extLst>
              </p14:cNvPr>
              <p14:cNvContentPartPr/>
              <p14:nvPr/>
            </p14:nvContentPartPr>
            <p14:xfrm>
              <a:off x="5663921" y="2155414"/>
              <a:ext cx="1422844" cy="12432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C467BA02-7409-455C-5A96-3D9F78E05E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09930" y="2051814"/>
                <a:ext cx="1530466" cy="219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82A1AE12-9290-7FB1-57CA-1D905129375F}"/>
                  </a:ext>
                </a:extLst>
              </p14:cNvPr>
              <p14:cNvContentPartPr/>
              <p14:nvPr/>
            </p14:nvContentPartPr>
            <p14:xfrm>
              <a:off x="5855011" y="1587121"/>
              <a:ext cx="110389" cy="11633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82A1AE12-9290-7FB1-57CA-1D9051293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1075" y="-1902779"/>
                <a:ext cx="217901" cy="69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578033E-DC57-7CE6-784B-30856FB6F8D0}"/>
                  </a:ext>
                </a:extLst>
              </p14:cNvPr>
              <p14:cNvContentPartPr/>
              <p14:nvPr/>
            </p14:nvContentPartPr>
            <p14:xfrm>
              <a:off x="5685642" y="836899"/>
              <a:ext cx="899033" cy="42163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578033E-DC57-7CE6-784B-30856FB6F8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31657" y="729705"/>
                <a:ext cx="1006643" cy="256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A066C59E-FD25-A697-5265-26087584CAE5}"/>
                  </a:ext>
                </a:extLst>
              </p14:cNvPr>
              <p14:cNvContentPartPr/>
              <p14:nvPr/>
            </p14:nvContentPartPr>
            <p14:xfrm>
              <a:off x="5718635" y="4931343"/>
              <a:ext cx="543490" cy="11633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A066C59E-FD25-A697-5265-26087584CA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64646" y="4058868"/>
                <a:ext cx="651108" cy="1753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6930DA60-63B6-ABD7-66DD-F2AB950E4351}"/>
                  </a:ext>
                </a:extLst>
              </p14:cNvPr>
              <p14:cNvContentPartPr/>
              <p14:nvPr/>
            </p14:nvContentPartPr>
            <p14:xfrm>
              <a:off x="5697186" y="5106037"/>
              <a:ext cx="1309044" cy="11633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6930DA60-63B6-ABD7-66DD-F2AB950E435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43197" y="4856758"/>
                <a:ext cx="1416661" cy="509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B2DA311C-4E92-C69A-9347-749D7D08769D}"/>
                  </a:ext>
                </a:extLst>
              </p14:cNvPr>
              <p14:cNvContentPartPr/>
              <p14:nvPr/>
            </p14:nvContentPartPr>
            <p14:xfrm>
              <a:off x="5721830" y="5278149"/>
              <a:ext cx="927086" cy="29204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B2DA311C-4E92-C69A-9347-749D7D08769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67846" y="5172592"/>
                <a:ext cx="1034694" cy="239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CEEC7FA0-B1EE-8949-348A-D6527874EF39}"/>
                  </a:ext>
                </a:extLst>
              </p14:cNvPr>
              <p14:cNvContentPartPr/>
              <p14:nvPr/>
            </p14:nvContentPartPr>
            <p14:xfrm>
              <a:off x="5686824" y="5499778"/>
              <a:ext cx="1468813" cy="38991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CEEC7FA0-B1EE-8949-348A-D6527874EF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32837" y="5393439"/>
                <a:ext cx="1576428" cy="25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9E212A8E-87DF-3E62-4F69-C33D2F1DCC36}"/>
                  </a:ext>
                </a:extLst>
              </p14:cNvPr>
              <p14:cNvContentPartPr/>
              <p14:nvPr/>
            </p14:nvContentPartPr>
            <p14:xfrm>
              <a:off x="5681462" y="5661104"/>
              <a:ext cx="1370007" cy="34824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9E212A8E-87DF-3E62-4F69-C33D2F1DCC3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27482" y="5554500"/>
                <a:ext cx="1477607" cy="247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D50BB062-3B22-DC40-DC85-6FBA2E463044}"/>
                  </a:ext>
                </a:extLst>
              </p14:cNvPr>
              <p14:cNvContentPartPr/>
              <p14:nvPr/>
            </p14:nvContentPartPr>
            <p14:xfrm>
              <a:off x="5669919" y="5825568"/>
              <a:ext cx="1238691" cy="56565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D50BB062-3B22-DC40-DC85-6FBA2E4630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15938" y="5718842"/>
                <a:ext cx="1346294" cy="269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C5E3A66E-662C-A311-777F-3B137CC93F18}"/>
                  </a:ext>
                </a:extLst>
              </p14:cNvPr>
              <p14:cNvContentPartPr/>
              <p14:nvPr/>
            </p14:nvContentPartPr>
            <p14:xfrm>
              <a:off x="5707805" y="6003976"/>
              <a:ext cx="1151740" cy="37488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C5E3A66E-662C-A311-777F-3B137CC93F1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53817" y="5896867"/>
                <a:ext cx="1259356" cy="251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BF179B6B-13F3-03A9-B543-977AE2DD0362}"/>
                  </a:ext>
                </a:extLst>
              </p14:cNvPr>
              <p14:cNvContentPartPr/>
              <p14:nvPr/>
            </p14:nvContentPartPr>
            <p14:xfrm>
              <a:off x="5686825" y="518058"/>
              <a:ext cx="603896" cy="11633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BF179B6B-13F3-03A9-B543-977AE2DD036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32874" y="-2971842"/>
                <a:ext cx="711439" cy="69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A9522FA5-5C96-B937-5B1A-3AE3429ED091}"/>
                  </a:ext>
                </a:extLst>
              </p14:cNvPr>
              <p14:cNvContentPartPr/>
              <p14:nvPr/>
            </p14:nvContentPartPr>
            <p14:xfrm>
              <a:off x="5678280" y="663395"/>
              <a:ext cx="1443488" cy="24125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A9522FA5-5C96-B937-5B1A-3AE3429ED0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24298" y="556961"/>
                <a:ext cx="1551093" cy="23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776488C0-2292-20FC-04B3-DEFC9B67E2F9}"/>
                  </a:ext>
                </a:extLst>
              </p14:cNvPr>
              <p14:cNvContentPartPr/>
              <p14:nvPr/>
            </p14:nvContentPartPr>
            <p14:xfrm>
              <a:off x="5627839" y="1047613"/>
              <a:ext cx="1378260" cy="26147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776488C0-2292-20FC-04B3-DEFC9B67E2F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73860" y="941612"/>
                <a:ext cx="1485858" cy="23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8298724D-BCA2-D3AD-5FB7-430497E0F323}"/>
                  </a:ext>
                </a:extLst>
              </p14:cNvPr>
              <p14:cNvContentPartPr/>
              <p14:nvPr/>
            </p14:nvContentPartPr>
            <p14:xfrm>
              <a:off x="5629699" y="2398634"/>
              <a:ext cx="1150748" cy="321801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8298724D-BCA2-D3AD-5FB7-430497E0F32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75724" y="2290647"/>
                <a:ext cx="1258338" cy="537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8B37A96B-0892-F7A5-4E47-5A10910532EC}"/>
                  </a:ext>
                </a:extLst>
              </p14:cNvPr>
              <p14:cNvContentPartPr/>
              <p14:nvPr/>
            </p14:nvContentPartPr>
            <p14:xfrm>
              <a:off x="8353416" y="957180"/>
              <a:ext cx="977190" cy="21156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8B37A96B-0892-F7A5-4E47-5A10910532E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99428" y="851400"/>
                <a:ext cx="1084807" cy="232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9F6D8D54-1443-ECAA-2A05-01A34F767E3D}"/>
                  </a:ext>
                </a:extLst>
              </p14:cNvPr>
              <p14:cNvContentPartPr/>
              <p14:nvPr/>
            </p14:nvContentPartPr>
            <p14:xfrm>
              <a:off x="8316697" y="1162827"/>
              <a:ext cx="1606399" cy="23524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9F6D8D54-1443-ECAA-2A05-01A34F767E3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62719" y="1055900"/>
                <a:ext cx="1713996" cy="237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06863C7E-3AC0-B1CB-F466-69CFC35A523B}"/>
                  </a:ext>
                </a:extLst>
              </p14:cNvPr>
              <p14:cNvContentPartPr/>
              <p14:nvPr/>
            </p14:nvContentPartPr>
            <p14:xfrm>
              <a:off x="8310199" y="1353449"/>
              <a:ext cx="1341804" cy="39216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06863C7E-3AC0-B1CB-F466-69CFC35A523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56210" y="1246496"/>
                <a:ext cx="1449422" cy="252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EE0A635B-A7A2-C042-2E41-D229EF2E52F3}"/>
                  </a:ext>
                </a:extLst>
              </p14:cNvPr>
              <p14:cNvContentPartPr/>
              <p14:nvPr/>
            </p14:nvContentPartPr>
            <p14:xfrm>
              <a:off x="8261164" y="1547812"/>
              <a:ext cx="1245854" cy="54847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EE0A635B-A7A2-C042-2E41-D229EF2E52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07184" y="1439916"/>
                <a:ext cx="1353454" cy="76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1DC2AC4D-4278-6BD8-0B74-F3EEB579ED54}"/>
                  </a:ext>
                </a:extLst>
              </p14:cNvPr>
              <p14:cNvContentPartPr/>
              <p14:nvPr/>
            </p14:nvContentPartPr>
            <p14:xfrm>
              <a:off x="8303245" y="2256315"/>
              <a:ext cx="1182689" cy="17051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1DC2AC4D-4278-6BD8-0B74-F3EEB579ED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49257" y="2149746"/>
                <a:ext cx="1290304" cy="229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4EAED767-1BC3-C178-62B9-5EA4DEBBC466}"/>
                  </a:ext>
                </a:extLst>
              </p14:cNvPr>
              <p14:cNvContentPartPr/>
              <p14:nvPr/>
            </p14:nvContentPartPr>
            <p14:xfrm>
              <a:off x="8687018" y="5386032"/>
              <a:ext cx="836856" cy="11633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4EAED767-1BC3-C178-62B9-5EA4DEBBC46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33027" y="4513557"/>
                <a:ext cx="944477" cy="1753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AE6FD3C3-FD03-031B-D2C0-D88332A559A0}"/>
                  </a:ext>
                </a:extLst>
              </p14:cNvPr>
              <p14:cNvContentPartPr/>
              <p14:nvPr/>
            </p14:nvContentPartPr>
            <p14:xfrm>
              <a:off x="8689517" y="5570411"/>
              <a:ext cx="864571" cy="11633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AE6FD3C3-FD03-031B-D2C0-D88332A559A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35549" y="5182644"/>
                <a:ext cx="972148" cy="785874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0D5C1A18-A228-A8B4-21D9-DEC9A0D6708B}"/>
              </a:ext>
            </a:extLst>
          </p:cNvPr>
          <p:cNvSpPr txBox="1"/>
          <p:nvPr/>
        </p:nvSpPr>
        <p:spPr>
          <a:xfrm>
            <a:off x="10204804" y="520947"/>
            <a:ext cx="16149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ea typeface="Calibri"/>
                <a:cs typeface="Calibri"/>
              </a:rPr>
              <a:t>Existant</a:t>
            </a:r>
          </a:p>
          <a:p>
            <a:r>
              <a:rPr lang="fr-FR" dirty="0">
                <a:ea typeface="Calibri"/>
                <a:cs typeface="Calibri"/>
              </a:rPr>
              <a:t>Valeur ajoutée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CC667E3C-54DB-6EEC-24F8-F9BB095ED3E6}"/>
                  </a:ext>
                </a:extLst>
              </p14:cNvPr>
              <p14:cNvContentPartPr/>
              <p14:nvPr/>
            </p14:nvContentPartPr>
            <p14:xfrm>
              <a:off x="10379168" y="964717"/>
              <a:ext cx="1313266" cy="33756"/>
            </p14:xfrm>
          </p:contentPart>
        </mc:Choice>
        <mc:Fallback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CC667E3C-54DB-6EEC-24F8-F9BB095ED3E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25183" y="858119"/>
                <a:ext cx="1420875" cy="246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D68C34F7-B3C5-6EBD-FC8D-428E82FE0F42}"/>
                  </a:ext>
                </a:extLst>
              </p14:cNvPr>
              <p14:cNvContentPartPr/>
              <p14:nvPr/>
            </p14:nvContentPartPr>
            <p14:xfrm>
              <a:off x="10281406" y="690333"/>
              <a:ext cx="873621" cy="45717"/>
            </p14:xfrm>
          </p:contentPart>
        </mc:Choice>
        <mc:Fallback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D68C34F7-B3C5-6EBD-FC8D-428E82FE0F4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27412" y="583184"/>
                <a:ext cx="981249" cy="2596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881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37B3A0-B27E-2174-95D3-A51270DF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err="1">
                <a:solidFill>
                  <a:schemeClr val="bg1"/>
                </a:solidFill>
                <a:latin typeface="Bodoni MT"/>
              </a:rPr>
              <a:t>Requêtes</a:t>
            </a:r>
            <a:r>
              <a:rPr lang="en-US" sz="3300">
                <a:solidFill>
                  <a:schemeClr val="bg1"/>
                </a:solidFill>
                <a:latin typeface="Bodoni MT"/>
              </a:rPr>
              <a:t> à</a:t>
            </a:r>
            <a:br>
              <a:rPr lang="en-US" sz="3300">
                <a:latin typeface="Bodoni MT"/>
                <a:cs typeface="Calibri Light"/>
              </a:rPr>
            </a:br>
            <a:r>
              <a:rPr lang="en-US" sz="3300" err="1">
                <a:solidFill>
                  <a:schemeClr val="bg1"/>
                </a:solidFill>
                <a:latin typeface="Bodoni MT"/>
              </a:rPr>
              <a:t>l'API</a:t>
            </a:r>
            <a:r>
              <a:rPr lang="en-US" sz="3300">
                <a:solidFill>
                  <a:schemeClr val="bg1"/>
                </a:solidFill>
                <a:latin typeface="Bodoni MT"/>
              </a:rPr>
              <a:t> Search</a:t>
            </a:r>
            <a:br>
              <a:rPr lang="en-US" sz="3300">
                <a:latin typeface="Bodoni MT"/>
                <a:cs typeface="Calibri Light"/>
              </a:rPr>
            </a:br>
            <a:r>
              <a:rPr lang="en-US" sz="3300">
                <a:solidFill>
                  <a:schemeClr val="bg1"/>
                </a:solidFill>
                <a:latin typeface="Bodoni MT"/>
                <a:cs typeface="Calibri Light"/>
              </a:rPr>
              <a:t>•</a:t>
            </a:r>
            <a:br>
              <a:rPr lang="en-US" sz="3300">
                <a:latin typeface="Bodoni MT"/>
              </a:rPr>
            </a:br>
            <a:r>
              <a:rPr lang="en-US" sz="3300">
                <a:solidFill>
                  <a:schemeClr val="bg1"/>
                </a:solidFill>
                <a:latin typeface="Bodoni MT"/>
              </a:rPr>
              <a:t>1</a:t>
            </a:r>
            <a:r>
              <a:rPr lang="en-US" sz="3300" baseline="30000">
                <a:solidFill>
                  <a:schemeClr val="bg1"/>
                </a:solidFill>
                <a:latin typeface="Bodoni MT"/>
              </a:rPr>
              <a:t>er </a:t>
            </a:r>
            <a:r>
              <a:rPr lang="en-US" sz="3300" err="1">
                <a:solidFill>
                  <a:schemeClr val="bg1"/>
                </a:solidFill>
                <a:latin typeface="Bodoni MT"/>
              </a:rPr>
              <a:t>remplissage</a:t>
            </a:r>
            <a:r>
              <a:rPr lang="en-US" sz="3300">
                <a:solidFill>
                  <a:schemeClr val="bg1"/>
                </a:solidFill>
                <a:latin typeface="Bodoni MT"/>
              </a:rPr>
              <a:t> de la BDD</a:t>
            </a:r>
          </a:p>
        </p:txBody>
      </p:sp>
      <p:pic>
        <p:nvPicPr>
          <p:cNvPr id="3" name="Image 2" descr="Une image contenant texte, plein air, Panneau de signalisation, bâtiment&#10;&#10;Description générée automatiquement">
            <a:extLst>
              <a:ext uri="{FF2B5EF4-FFF2-40B4-BE49-F238E27FC236}">
                <a16:creationId xmlns:a16="http://schemas.microsoft.com/office/drawing/2014/main" id="{64F169FB-997B-4601-BEC7-075CB468A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70" y="3424885"/>
            <a:ext cx="2487283" cy="284631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465CEA0-EE2A-5DFA-E0DE-7FE96747664E}"/>
              </a:ext>
            </a:extLst>
          </p:cNvPr>
          <p:cNvCxnSpPr/>
          <p:nvPr/>
        </p:nvCxnSpPr>
        <p:spPr>
          <a:xfrm flipV="1">
            <a:off x="3508917" y="4801989"/>
            <a:ext cx="2140004" cy="39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BD0BD65-AC4C-A907-06DC-20936C1A2352}"/>
              </a:ext>
            </a:extLst>
          </p:cNvPr>
          <p:cNvSpPr txBox="1"/>
          <p:nvPr/>
        </p:nvSpPr>
        <p:spPr>
          <a:xfrm>
            <a:off x="3838810" y="4174460"/>
            <a:ext cx="14779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ea typeface="Calibri"/>
                <a:cs typeface="Calibri"/>
              </a:rPr>
              <a:t>Requête API </a:t>
            </a:r>
            <a:r>
              <a:rPr lang="fr-FR" err="1">
                <a:ea typeface="Calibri"/>
                <a:cs typeface="Calibri"/>
              </a:rPr>
              <a:t>Search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AC9AA0B-754E-80EF-E18B-82A6E0F4108E}"/>
              </a:ext>
            </a:extLst>
          </p:cNvPr>
          <p:cNvGrpSpPr/>
          <p:nvPr/>
        </p:nvGrpSpPr>
        <p:grpSpPr>
          <a:xfrm>
            <a:off x="5660967" y="3366655"/>
            <a:ext cx="6096000" cy="3048000"/>
            <a:chOff x="5660967" y="3366655"/>
            <a:chExt cx="6096000" cy="3048000"/>
          </a:xfrm>
        </p:grpSpPr>
        <p:pic>
          <p:nvPicPr>
            <p:cNvPr id="8" name="Image 7" descr="Une image contenant ciel, arbre, capture d’écran, plein air&#10;&#10;Description générée automatiquement">
              <a:extLst>
                <a:ext uri="{FF2B5EF4-FFF2-40B4-BE49-F238E27FC236}">
                  <a16:creationId xmlns:a16="http://schemas.microsoft.com/office/drawing/2014/main" id="{B87A2A44-A9CD-B77A-6874-4838CFD0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967" y="3366655"/>
              <a:ext cx="6096000" cy="304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5EB244-F81C-93A6-0C82-EF9475A14928}"/>
                </a:ext>
              </a:extLst>
            </p:cNvPr>
            <p:cNvSpPr/>
            <p:nvPr/>
          </p:nvSpPr>
          <p:spPr>
            <a:xfrm>
              <a:off x="9023503" y="4731195"/>
              <a:ext cx="89142" cy="129137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87235D-6DB9-E73C-E209-46B9F7480399}"/>
              </a:ext>
            </a:extLst>
          </p:cNvPr>
          <p:cNvCxnSpPr/>
          <p:nvPr/>
        </p:nvCxnSpPr>
        <p:spPr>
          <a:xfrm>
            <a:off x="9045526" y="2332891"/>
            <a:ext cx="23446" cy="241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09C2733-73D7-2F53-3E80-5E1FE0D741A7}"/>
              </a:ext>
            </a:extLst>
          </p:cNvPr>
          <p:cNvSpPr txBox="1"/>
          <p:nvPr/>
        </p:nvSpPr>
        <p:spPr>
          <a:xfrm>
            <a:off x="7690338" y="168812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solidFill>
                  <a:srgbClr val="FF0000"/>
                </a:solidFill>
                <a:ea typeface="Calibri"/>
                <a:cs typeface="Calibri"/>
              </a:rPr>
              <a:t>Position réelle du panneau dans la photo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678962C4-23AA-8D37-DD2E-34FB31D11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8340528-9667-C26E-7C96-EE49FF7BA4E9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C035241C-2833-E276-4649-29646EF30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4C3FC6-10B5-749F-F307-40C31D8D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428" y="618555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330EA680-D336-4FF7-8B7A-9848BB0A1C32}" type="slidenum">
              <a:rPr lang="en-US" sz="1400" b="1" dirty="0">
                <a:solidFill>
                  <a:schemeClr val="tx1"/>
                </a:solidFill>
              </a:rPr>
              <a:pPr defTabSz="457200">
                <a:spcAft>
                  <a:spcPts val="600"/>
                </a:spcAft>
                <a:defRPr/>
              </a:pPr>
              <a:t>12</a:t>
            </a:fld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0C39D0-DDED-803C-E112-73A3AC1D0190}"/>
              </a:ext>
            </a:extLst>
          </p:cNvPr>
          <p:cNvSpPr txBox="1"/>
          <p:nvPr/>
        </p:nvSpPr>
        <p:spPr>
          <a:xfrm>
            <a:off x="1200484" y="6283157"/>
            <a:ext cx="43073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Imagette extraite de la</a:t>
            </a:r>
            <a:endParaRPr lang="fr-FR" sz="1400" i="1" u="sng">
              <a:ea typeface="Calibri"/>
              <a:cs typeface="Calibri"/>
            </a:endParaRPr>
          </a:p>
          <a:p>
            <a:r>
              <a:rPr lang="fr-FR" sz="1400" i="1">
                <a:ea typeface="Calibri"/>
                <a:cs typeface="Calibri"/>
              </a:rPr>
              <a:t>détection de panneaux</a:t>
            </a:r>
            <a:endParaRPr lang="fr-FR" sz="1400" i="1" u="sng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827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6657C-162D-FC9B-6605-50862DC5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latin typeface="Bodoni MT"/>
              </a:rPr>
              <a:t>Calcul</a:t>
            </a:r>
            <a:r>
              <a:rPr lang="en-US" sz="4000">
                <a:solidFill>
                  <a:schemeClr val="bg1"/>
                </a:solidFill>
                <a:latin typeface="Bodoni MT"/>
              </a:rPr>
              <a:t> du </a:t>
            </a:r>
            <a:r>
              <a:rPr lang="en-US" sz="4000" err="1">
                <a:solidFill>
                  <a:schemeClr val="bg1"/>
                </a:solidFill>
                <a:latin typeface="Bodoni MT"/>
              </a:rPr>
              <a:t>centre</a:t>
            </a:r>
            <a:endParaRPr lang="en-US" sz="4000" kern="1200" err="1">
              <a:solidFill>
                <a:schemeClr val="bg1"/>
              </a:solidFill>
              <a:latin typeface="Bodoni MT"/>
              <a:ea typeface="Calibri Light"/>
              <a:cs typeface="Calibri Light"/>
            </a:endParaRPr>
          </a:p>
        </p:txBody>
      </p:sp>
      <p:sp>
        <p:nvSpPr>
          <p:cNvPr id="149" name="Espace réservé du pied de page 148">
            <a:extLst>
              <a:ext uri="{FF2B5EF4-FFF2-40B4-BE49-F238E27FC236}">
                <a16:creationId xmlns:a16="http://schemas.microsoft.com/office/drawing/2014/main" id="{01084EBF-3942-25A8-9164-47FB378B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E68977E-A5E7-8CE1-06C3-4A9B01857AFB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 descr="Une image contenant texte, plein air, Panneau de signalisation, signalisation&#10;&#10;Description générée automatiquement">
            <a:extLst>
              <a:ext uri="{FF2B5EF4-FFF2-40B4-BE49-F238E27FC236}">
                <a16:creationId xmlns:a16="http://schemas.microsoft.com/office/drawing/2014/main" id="{CC2B8B71-8314-6771-D34E-F620C422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860" y="3624801"/>
            <a:ext cx="1204285" cy="1851265"/>
          </a:xfrm>
          <a:prstGeom prst="rect">
            <a:avLst/>
          </a:prstGeom>
        </p:spPr>
      </p:pic>
      <p:pic>
        <p:nvPicPr>
          <p:cNvPr id="11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19040E9E-A469-D698-0A16-234D97A5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C398CD-E488-A91D-7081-2C1DFD6D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7848" y="6185557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400" b="1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400" b="1">
              <a:solidFill>
                <a:schemeClr val="tx1"/>
              </a:solidFill>
            </a:endParaRPr>
          </a:p>
        </p:txBody>
      </p:sp>
      <p:pic>
        <p:nvPicPr>
          <p:cNvPr id="10" name="Image 9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CCC4DDED-A5A1-2CC6-FD8A-F6F4DA8EC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0" t="2872" r="1770" b="261"/>
          <a:stretch/>
        </p:blipFill>
        <p:spPr>
          <a:xfrm>
            <a:off x="3735512" y="565681"/>
            <a:ext cx="4615106" cy="5321054"/>
          </a:xfrm>
          <a:prstGeom prst="rect">
            <a:avLst/>
          </a:prstGeom>
        </p:spPr>
      </p:pic>
      <p:pic>
        <p:nvPicPr>
          <p:cNvPr id="18" name="Image 17" descr="Une image contenant texte, plein air, signalisation, Panneau de signalisation&#10;&#10;Description générée automatiquement">
            <a:extLst>
              <a:ext uri="{FF2B5EF4-FFF2-40B4-BE49-F238E27FC236}">
                <a16:creationId xmlns:a16="http://schemas.microsoft.com/office/drawing/2014/main" id="{830321D1-9913-9960-FFDD-B6853803D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379" y="3624801"/>
            <a:ext cx="1213810" cy="1851265"/>
          </a:xfrm>
          <a:prstGeom prst="rect">
            <a:avLst/>
          </a:prstGeom>
        </p:spPr>
      </p:pic>
      <p:sp>
        <p:nvSpPr>
          <p:cNvPr id="13" name="Organigramme : Connecteur page suivante 12">
            <a:extLst>
              <a:ext uri="{FF2B5EF4-FFF2-40B4-BE49-F238E27FC236}">
                <a16:creationId xmlns:a16="http://schemas.microsoft.com/office/drawing/2014/main" id="{3215D042-3517-7B9F-20E2-683A43EEF77A}"/>
              </a:ext>
            </a:extLst>
          </p:cNvPr>
          <p:cNvSpPr/>
          <p:nvPr/>
        </p:nvSpPr>
        <p:spPr>
          <a:xfrm>
            <a:off x="9639538" y="1792823"/>
            <a:ext cx="1782793" cy="1337095"/>
          </a:xfrm>
          <a:prstGeom prst="flowChartOffpage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Connecteur page suivante 15">
            <a:extLst>
              <a:ext uri="{FF2B5EF4-FFF2-40B4-BE49-F238E27FC236}">
                <a16:creationId xmlns:a16="http://schemas.microsoft.com/office/drawing/2014/main" id="{8B82C858-C1F9-6FA7-BD85-3B6E89A7F1BC}"/>
              </a:ext>
            </a:extLst>
          </p:cNvPr>
          <p:cNvSpPr/>
          <p:nvPr/>
        </p:nvSpPr>
        <p:spPr>
          <a:xfrm rot="5400000">
            <a:off x="9158295" y="-388302"/>
            <a:ext cx="1463136" cy="3074198"/>
          </a:xfrm>
          <a:prstGeom prst="flowChartOffpage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F28EBE-D0B4-715A-D846-4422006228FF}"/>
              </a:ext>
            </a:extLst>
          </p:cNvPr>
          <p:cNvSpPr txBox="1"/>
          <p:nvPr/>
        </p:nvSpPr>
        <p:spPr>
          <a:xfrm>
            <a:off x="8728621" y="917475"/>
            <a:ext cx="3131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ea typeface="Calibri"/>
                <a:cs typeface="Calibri"/>
              </a:rPr>
              <a:t>Méthode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FC32796-008C-2AC4-E0DD-93305917D558}"/>
              </a:ext>
            </a:extLst>
          </p:cNvPr>
          <p:cNvSpPr txBox="1"/>
          <p:nvPr/>
        </p:nvSpPr>
        <p:spPr>
          <a:xfrm>
            <a:off x="9759502" y="2240193"/>
            <a:ext cx="3131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ea typeface="Calibri"/>
                <a:cs typeface="Calibri"/>
              </a:rPr>
              <a:t>Résultats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8039FB-7E77-DF45-3201-498937CF2F39}"/>
              </a:ext>
            </a:extLst>
          </p:cNvPr>
          <p:cNvSpPr txBox="1"/>
          <p:nvPr/>
        </p:nvSpPr>
        <p:spPr>
          <a:xfrm>
            <a:off x="8352589" y="5481052"/>
            <a:ext cx="43073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i="1">
                <a:ea typeface="Calibri"/>
                <a:cs typeface="Calibri"/>
              </a:rPr>
              <a:t>Imagettes extraites de la détection de</a:t>
            </a:r>
            <a:endParaRPr lang="fr-FR" sz="1400" i="1" u="sng">
              <a:ea typeface="Calibri"/>
              <a:cs typeface="Calibri"/>
            </a:endParaRPr>
          </a:p>
          <a:p>
            <a:pPr algn="ctr"/>
            <a:r>
              <a:rPr lang="fr-FR" sz="1400" i="1">
                <a:ea typeface="Calibri"/>
                <a:cs typeface="Calibri"/>
              </a:rPr>
              <a:t>panneaux après calcul de centre</a:t>
            </a:r>
            <a:endParaRPr lang="fr-FR" sz="1400" i="1" u="sng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68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rganigramme : Connecteur page suivante 14">
            <a:extLst>
              <a:ext uri="{FF2B5EF4-FFF2-40B4-BE49-F238E27FC236}">
                <a16:creationId xmlns:a16="http://schemas.microsoft.com/office/drawing/2014/main" id="{AE990EF8-BA54-ED91-B980-CD057956B3E7}"/>
              </a:ext>
            </a:extLst>
          </p:cNvPr>
          <p:cNvSpPr/>
          <p:nvPr/>
        </p:nvSpPr>
        <p:spPr>
          <a:xfrm>
            <a:off x="8748142" y="1577163"/>
            <a:ext cx="1710905" cy="1408981"/>
          </a:xfrm>
          <a:prstGeom prst="flowChartOffpage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Connecteur page suivante 12">
            <a:extLst>
              <a:ext uri="{FF2B5EF4-FFF2-40B4-BE49-F238E27FC236}">
                <a16:creationId xmlns:a16="http://schemas.microsoft.com/office/drawing/2014/main" id="{00A28C0E-4B4C-5C1D-0717-A32D6438C226}"/>
              </a:ext>
            </a:extLst>
          </p:cNvPr>
          <p:cNvSpPr/>
          <p:nvPr/>
        </p:nvSpPr>
        <p:spPr>
          <a:xfrm>
            <a:off x="2321463" y="1577163"/>
            <a:ext cx="1710905" cy="1408981"/>
          </a:xfrm>
          <a:prstGeom prst="flowChartOffpage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9CCFA79-DEAE-88DC-E6A0-632D5ED9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Bodoni MT"/>
                <a:ea typeface="Calibri Light"/>
                <a:cs typeface="Calibri Light"/>
              </a:rPr>
              <a:t>Calcul de la hauteur</a:t>
            </a:r>
          </a:p>
        </p:txBody>
      </p:sp>
      <p:pic>
        <p:nvPicPr>
          <p:cNvPr id="5" name="Espace réservé du contenu 4" descr="Une image contenant capture d’écran, texte, arbre, Graphique&#10;&#10;Description générée automatiquement">
            <a:extLst>
              <a:ext uri="{FF2B5EF4-FFF2-40B4-BE49-F238E27FC236}">
                <a16:creationId xmlns:a16="http://schemas.microsoft.com/office/drawing/2014/main" id="{38EC0F16-0537-F4C3-B0A2-D71539454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205" y="3129900"/>
            <a:ext cx="3989447" cy="2863970"/>
          </a:xfrm>
        </p:spPr>
      </p:pic>
      <p:pic>
        <p:nvPicPr>
          <p:cNvPr id="6" name="Image 5" descr="Une image contenant Graphique, ligne, diagramme, art&#10;&#10;Description générée automatiquement">
            <a:extLst>
              <a:ext uri="{FF2B5EF4-FFF2-40B4-BE49-F238E27FC236}">
                <a16:creationId xmlns:a16="http://schemas.microsoft.com/office/drawing/2014/main" id="{5390C7B7-A57B-AB85-4F45-951C9AA2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349" y="3133255"/>
            <a:ext cx="2061239" cy="2849594"/>
          </a:xfrm>
          <a:prstGeom prst="rect">
            <a:avLst/>
          </a:prstGeom>
        </p:spPr>
      </p:pic>
      <p:pic>
        <p:nvPicPr>
          <p:cNvPr id="7" name="Image 6" descr="Une image contenant texte, plein air, signalisation, Panneau de signalisation&#10;&#10;Description générée automatiquement">
            <a:extLst>
              <a:ext uri="{FF2B5EF4-FFF2-40B4-BE49-F238E27FC236}">
                <a16:creationId xmlns:a16="http://schemas.microsoft.com/office/drawing/2014/main" id="{63507E02-90C6-2AF7-75B0-90F4BB82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571" y="3460665"/>
            <a:ext cx="1238250" cy="1905000"/>
          </a:xfrm>
          <a:prstGeom prst="rect">
            <a:avLst/>
          </a:prstGeom>
        </p:spPr>
      </p:pic>
      <p:pic>
        <p:nvPicPr>
          <p:cNvPr id="8" name="Image 7" descr="Une image contenant texte, capture d’écran, ligne&#10;&#10;Description générée automatiquement">
            <a:extLst>
              <a:ext uri="{FF2B5EF4-FFF2-40B4-BE49-F238E27FC236}">
                <a16:creationId xmlns:a16="http://schemas.microsoft.com/office/drawing/2014/main" id="{2950ED02-F742-8332-8B66-64E78A450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622" y="3460455"/>
            <a:ext cx="1238249" cy="1904999"/>
          </a:xfrm>
          <a:prstGeom prst="rect">
            <a:avLst/>
          </a:prstGeom>
        </p:spPr>
      </p:pic>
      <p:pic>
        <p:nvPicPr>
          <p:cNvPr id="9" name="Image 8" descr="Une image contenant texte, plein air, Panneau de signalisation, bâtiment&#10;&#10;Description générée automatiquement">
            <a:extLst>
              <a:ext uri="{FF2B5EF4-FFF2-40B4-BE49-F238E27FC236}">
                <a16:creationId xmlns:a16="http://schemas.microsoft.com/office/drawing/2014/main" id="{F587256D-C941-E9CD-4C18-93BA01341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479" y="3461295"/>
            <a:ext cx="1238250" cy="1905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53D30C-34C9-0BCD-9497-8FAE308A1FA8}"/>
              </a:ext>
            </a:extLst>
          </p:cNvPr>
          <p:cNvSpPr txBox="1"/>
          <p:nvPr/>
        </p:nvSpPr>
        <p:spPr>
          <a:xfrm>
            <a:off x="2531979" y="195264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ea typeface="Calibri"/>
                <a:cs typeface="Calibri"/>
              </a:rPr>
              <a:t>Méthode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8F882A0-A59A-FD57-A424-F899D9951849}"/>
              </a:ext>
            </a:extLst>
          </p:cNvPr>
          <p:cNvSpPr txBox="1"/>
          <p:nvPr/>
        </p:nvSpPr>
        <p:spPr>
          <a:xfrm>
            <a:off x="8939992" y="182325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ea typeface="Calibri"/>
                <a:cs typeface="Calibri"/>
              </a:rPr>
              <a:t>Résultats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1B25572-7FC2-6FE3-F68F-BC67738C0C36}"/>
              </a:ext>
            </a:extLst>
          </p:cNvPr>
          <p:cNvCxnSpPr/>
          <p:nvPr/>
        </p:nvCxnSpPr>
        <p:spPr>
          <a:xfrm flipH="1">
            <a:off x="7005053" y="1796715"/>
            <a:ext cx="26736" cy="4572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155E5B1A-E9A1-ED8E-91A4-9F0BC76B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904DCB6-0AF8-B20B-1E31-2AD65E72B258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264BB38F-D2E3-EE6F-4326-6E9837513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307A0A-4D41-BD21-AE0F-E4230DAB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566" y="61855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14</a:t>
            </a:fld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6565B3-7741-A5F5-FBE5-A80E01C9803F}"/>
              </a:ext>
            </a:extLst>
          </p:cNvPr>
          <p:cNvSpPr txBox="1"/>
          <p:nvPr/>
        </p:nvSpPr>
        <p:spPr>
          <a:xfrm>
            <a:off x="7456905" y="5467683"/>
            <a:ext cx="43073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i="1">
                <a:ea typeface="Calibri"/>
                <a:cs typeface="Calibri"/>
              </a:rPr>
              <a:t>Imagette extraite de la détection de panneaux, après</a:t>
            </a:r>
            <a:endParaRPr lang="fr-FR"/>
          </a:p>
          <a:p>
            <a:pPr algn="ctr"/>
            <a:r>
              <a:rPr lang="fr-FR" sz="1400" i="1">
                <a:ea typeface="Calibri"/>
                <a:cs typeface="Calibri"/>
              </a:rPr>
              <a:t>Calcul de centre et de hauteur</a:t>
            </a:r>
          </a:p>
        </p:txBody>
      </p:sp>
    </p:spTree>
    <p:extLst>
      <p:ext uri="{BB962C8B-B14F-4D97-AF65-F5344CB8AC3E}">
        <p14:creationId xmlns:p14="http://schemas.microsoft.com/office/powerpoint/2010/main" val="29888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AB139-4C36-3F2B-B477-F434AC94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Bodoni MT"/>
                <a:ea typeface="Calibri Light"/>
                <a:cs typeface="Calibri Light"/>
              </a:rPr>
              <a:t>Calcul de l'orientation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678391-8BCC-4E60-6E30-552404C69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4973EEE-EFC4-C0C9-ADB5-54F96A0E00BF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DE712340-A39D-E4DE-3935-4A957F9C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D7938-A3FA-72BC-D495-A87312C8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566" y="61855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15</a:t>
            </a:fld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FF0A68EE-DEB1-F106-1D89-8217487CD5B4}"/>
              </a:ext>
            </a:extLst>
          </p:cNvPr>
          <p:cNvGrpSpPr/>
          <p:nvPr/>
        </p:nvGrpSpPr>
        <p:grpSpPr>
          <a:xfrm>
            <a:off x="4118479" y="1695693"/>
            <a:ext cx="7424534" cy="4141301"/>
            <a:chOff x="5081411" y="1964266"/>
            <a:chExt cx="6462665" cy="3585417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8D15A8E5-0E77-298B-F3B5-283F03403B25}"/>
                </a:ext>
              </a:extLst>
            </p:cNvPr>
            <p:cNvGrpSpPr/>
            <p:nvPr/>
          </p:nvGrpSpPr>
          <p:grpSpPr>
            <a:xfrm>
              <a:off x="5081411" y="1964266"/>
              <a:ext cx="6462665" cy="3585417"/>
              <a:chOff x="5081411" y="2088444"/>
              <a:chExt cx="6462665" cy="3585417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3A722647-98B0-C3FA-0DE2-71A245115A85}"/>
                  </a:ext>
                </a:extLst>
              </p:cNvPr>
              <p:cNvGrpSpPr/>
              <p:nvPr/>
            </p:nvGrpSpPr>
            <p:grpSpPr>
              <a:xfrm>
                <a:off x="5081411" y="3179233"/>
                <a:ext cx="6462665" cy="2494628"/>
                <a:chOff x="3969455" y="2242255"/>
                <a:chExt cx="6462665" cy="2494628"/>
              </a:xfrm>
            </p:grpSpPr>
            <p:pic>
              <p:nvPicPr>
                <p:cNvPr id="12" name="Image 11" descr="Une image contenant texte, Panneau de signalisation, signalisation, signe&#10;&#10;Description générée automatiquement">
                  <a:extLst>
                    <a:ext uri="{FF2B5EF4-FFF2-40B4-BE49-F238E27FC236}">
                      <a16:creationId xmlns:a16="http://schemas.microsoft.com/office/drawing/2014/main" id="{6EF539EE-749C-5F34-8E4F-5620A018E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37512" y="2269067"/>
                  <a:ext cx="990600" cy="200977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" name="Image 12" descr="Une image contenant texte, plein air, signe, Panneau de signalisation&#10;&#10;Description générée automatiquement">
                  <a:extLst>
                    <a:ext uri="{FF2B5EF4-FFF2-40B4-BE49-F238E27FC236}">
                      <a16:creationId xmlns:a16="http://schemas.microsoft.com/office/drawing/2014/main" id="{7B22ACAB-9A9A-6724-5BF3-69C06D0B02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8278" y="2278945"/>
                  <a:ext cx="1533525" cy="20193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4" name="Image 13" descr="Une image contenant texte, plein air, signalisation, Panneau de signalisation&#10;&#10;Description générée automatiquement">
                  <a:extLst>
                    <a:ext uri="{FF2B5EF4-FFF2-40B4-BE49-F238E27FC236}">
                      <a16:creationId xmlns:a16="http://schemas.microsoft.com/office/drawing/2014/main" id="{93B5F32F-A3CF-4F22-2610-6AC3E15F07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3400" y="2266245"/>
                  <a:ext cx="1476375" cy="203835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5" name="Image 14" descr="Une image contenant herbe, plein air, Panneau de signalisation, signe&#10;&#10;Description générée automatiquement">
                  <a:extLst>
                    <a:ext uri="{FF2B5EF4-FFF2-40B4-BE49-F238E27FC236}">
                      <a16:creationId xmlns:a16="http://schemas.microsoft.com/office/drawing/2014/main" id="{0793B55F-B36C-C1CE-83E1-F0A10AA7B6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69455" y="2242255"/>
                  <a:ext cx="1219200" cy="20574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E26DF65B-BF89-6050-2CD2-FD55389EC5ED}"/>
                    </a:ext>
                  </a:extLst>
                </p:cNvPr>
                <p:cNvSpPr txBox="1"/>
                <p:nvPr/>
              </p:nvSpPr>
              <p:spPr>
                <a:xfrm>
                  <a:off x="4002503" y="4429106"/>
                  <a:ext cx="6429617" cy="30777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400" i="1">
                      <a:ea typeface="Calibri"/>
                      <a:cs typeface="Calibri"/>
                    </a:rPr>
                    <a:t>Imagette extraite de la détection de panneaux, après calcul de l'orientation</a:t>
                  </a:r>
                  <a:endParaRPr lang="fr-FR">
                    <a:ea typeface="Calibri" panose="020F0502020204030204"/>
                    <a:cs typeface="Calibri" panose="020F0502020204030204"/>
                  </a:endParaRPr>
                </a:p>
              </p:txBody>
            </p:sp>
          </p:grpSp>
          <p:sp>
            <p:nvSpPr>
              <p:cNvPr id="19" name="Flèche : courbe vers le haut 18">
                <a:extLst>
                  <a:ext uri="{FF2B5EF4-FFF2-40B4-BE49-F238E27FC236}">
                    <a16:creationId xmlns:a16="http://schemas.microsoft.com/office/drawing/2014/main" id="{85E8A7A4-F403-9482-2C97-60BA94F47183}"/>
                  </a:ext>
                </a:extLst>
              </p:cNvPr>
              <p:cNvSpPr/>
              <p:nvPr/>
            </p:nvSpPr>
            <p:spPr>
              <a:xfrm>
                <a:off x="9810043" y="2088444"/>
                <a:ext cx="959557" cy="383823"/>
              </a:xfrm>
              <a:prstGeom prst="curved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4000">
                    <a:solidFill>
                      <a:schemeClr val="tx1"/>
                    </a:solidFill>
                    <a:ea typeface="Calibri"/>
                    <a:cs typeface="Calibri"/>
                  </a:rPr>
                  <a:t>+</a:t>
                </a:r>
                <a:endParaRPr lang="fr-FR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lèche : courbe vers le haut 19">
                <a:extLst>
                  <a:ext uri="{FF2B5EF4-FFF2-40B4-BE49-F238E27FC236}">
                    <a16:creationId xmlns:a16="http://schemas.microsoft.com/office/drawing/2014/main" id="{61DF9471-6642-DE07-8BC3-5DDED661DC85}"/>
                  </a:ext>
                </a:extLst>
              </p:cNvPr>
              <p:cNvSpPr/>
              <p:nvPr/>
            </p:nvSpPr>
            <p:spPr>
              <a:xfrm flipH="1">
                <a:off x="5700887" y="2088444"/>
                <a:ext cx="1055512" cy="383822"/>
              </a:xfrm>
              <a:prstGeom prst="curved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fr-FR" sz="4000">
                    <a:solidFill>
                      <a:schemeClr val="tx1"/>
                    </a:solidFill>
                    <a:ea typeface="Calibri"/>
                    <a:cs typeface="Calibri"/>
                  </a:rPr>
                  <a:t>-</a:t>
                </a:r>
                <a:endParaRPr lang="fr-FR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05B388-DB82-13DF-F412-6256DADC5BC1}"/>
                  </a:ext>
                </a:extLst>
              </p:cNvPr>
              <p:cNvSpPr/>
              <p:nvPr/>
            </p:nvSpPr>
            <p:spPr>
              <a:xfrm>
                <a:off x="5215465" y="2681110"/>
                <a:ext cx="942623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fr-FR">
                    <a:ea typeface="Calibri"/>
                    <a:cs typeface="Calibri"/>
                  </a:rPr>
                  <a:t>-40°</a:t>
                </a:r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508DC9-BB93-095C-1382-EA7D5BA871A0}"/>
                  </a:ext>
                </a:extLst>
              </p:cNvPr>
              <p:cNvSpPr/>
              <p:nvPr/>
            </p:nvSpPr>
            <p:spPr>
              <a:xfrm>
                <a:off x="8867420" y="2681110"/>
                <a:ext cx="942623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fr-FR">
                    <a:ea typeface="Calibri"/>
                    <a:cs typeface="Calibri"/>
                  </a:rPr>
                  <a:t>0°</a:t>
                </a:r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6F41F43-37A4-5169-B30F-4C449B9F3576}"/>
                  </a:ext>
                </a:extLst>
              </p:cNvPr>
              <p:cNvSpPr/>
              <p:nvPr/>
            </p:nvSpPr>
            <p:spPr>
              <a:xfrm>
                <a:off x="6925731" y="2681110"/>
                <a:ext cx="942623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fr-FR">
                    <a:ea typeface="Calibri"/>
                    <a:cs typeface="Calibri"/>
                  </a:rPr>
                  <a:t>-10°</a:t>
                </a:r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7573B6-1E35-710E-1B40-980119D97158}"/>
                  </a:ext>
                </a:extLst>
              </p:cNvPr>
              <p:cNvSpPr/>
              <p:nvPr/>
            </p:nvSpPr>
            <p:spPr>
              <a:xfrm>
                <a:off x="10577687" y="2681110"/>
                <a:ext cx="942623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fr-FR">
                    <a:ea typeface="Calibri"/>
                    <a:cs typeface="Calibri"/>
                  </a:rPr>
                  <a:t>+50°</a:t>
                </a:r>
                <a:endParaRPr lang="fr-FR"/>
              </a:p>
            </p:txBody>
          </p:sp>
        </p:grp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B1BB120B-EC56-28A5-ED14-B8138CE0C2A0}"/>
                </a:ext>
              </a:extLst>
            </p:cNvPr>
            <p:cNvCxnSpPr/>
            <p:nvPr/>
          </p:nvCxnSpPr>
          <p:spPr>
            <a:xfrm flipV="1">
              <a:off x="5461098" y="3881771"/>
              <a:ext cx="416943" cy="71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003E7D8C-1E8E-A12C-ABC1-A9489CAD0117}"/>
                </a:ext>
              </a:extLst>
            </p:cNvPr>
            <p:cNvCxnSpPr>
              <a:cxnSpLocks/>
            </p:cNvCxnSpPr>
            <p:nvPr/>
          </p:nvCxnSpPr>
          <p:spPr>
            <a:xfrm>
              <a:off x="5644408" y="3522337"/>
              <a:ext cx="28756" cy="72246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1FCD7409-33BB-1FF8-B081-445901179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014" y="3835044"/>
              <a:ext cx="733243" cy="10781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D3D98C2C-B905-0949-96D5-3B02347C9602}"/>
                </a:ext>
              </a:extLst>
            </p:cNvPr>
            <p:cNvCxnSpPr>
              <a:cxnSpLocks/>
            </p:cNvCxnSpPr>
            <p:nvPr/>
          </p:nvCxnSpPr>
          <p:spPr>
            <a:xfrm>
              <a:off x="7427199" y="3385752"/>
              <a:ext cx="7190" cy="859045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55F66C24-A8D6-CA9E-0156-26F54A29A75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3391" y="4018354"/>
              <a:ext cx="528367" cy="10785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2F4273EB-6D82-97CE-2558-D880FA73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965" y="3385752"/>
              <a:ext cx="17972" cy="1214884"/>
            </a:xfrm>
            <a:prstGeom prst="straightConnector1">
              <a:avLst/>
            </a:prstGeom>
            <a:ln w="127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F0AF933-BAB5-A02B-393A-F7995E1089E9}"/>
                </a:ext>
              </a:extLst>
            </p:cNvPr>
            <p:cNvSpPr/>
            <p:nvPr/>
          </p:nvSpPr>
          <p:spPr>
            <a:xfrm>
              <a:off x="10862155" y="3386599"/>
              <a:ext cx="535554" cy="12184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Triangle isocèle 38">
              <a:extLst>
                <a:ext uri="{FF2B5EF4-FFF2-40B4-BE49-F238E27FC236}">
                  <a16:creationId xmlns:a16="http://schemas.microsoft.com/office/drawing/2014/main" id="{88D4D46E-F6A6-FC27-C961-A50CCC19AD98}"/>
                </a:ext>
              </a:extLst>
            </p:cNvPr>
            <p:cNvSpPr/>
            <p:nvPr/>
          </p:nvSpPr>
          <p:spPr>
            <a:xfrm rot="120000">
              <a:off x="8804563" y="3301260"/>
              <a:ext cx="1189726" cy="1114245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8B555926-CE28-A855-69C4-685C00FD57DB}"/>
                </a:ext>
              </a:extLst>
            </p:cNvPr>
            <p:cNvSpPr/>
            <p:nvPr/>
          </p:nvSpPr>
          <p:spPr>
            <a:xfrm rot="840000">
              <a:off x="8641770" y="4155517"/>
              <a:ext cx="485234" cy="388187"/>
            </a:xfrm>
            <a:prstGeom prst="arc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27AB56F7-3B3A-A0A3-E7B8-FDE398805D66}"/>
                </a:ext>
              </a:extLst>
            </p:cNvPr>
            <p:cNvSpPr/>
            <p:nvPr/>
          </p:nvSpPr>
          <p:spPr>
            <a:xfrm rot="15840000">
              <a:off x="9612242" y="4213026"/>
              <a:ext cx="485234" cy="388187"/>
            </a:xfrm>
            <a:prstGeom prst="arc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74261950-A353-105E-D061-AA5B60F4420C}"/>
              </a:ext>
            </a:extLst>
          </p:cNvPr>
          <p:cNvSpPr txBox="1"/>
          <p:nvPr/>
        </p:nvSpPr>
        <p:spPr>
          <a:xfrm>
            <a:off x="6783049" y="1717622"/>
            <a:ext cx="2098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Angle  [-90°, 90°]</a:t>
            </a:r>
            <a:endParaRPr lang="fr-FR"/>
          </a:p>
        </p:txBody>
      </p:sp>
      <p:pic>
        <p:nvPicPr>
          <p:cNvPr id="9" name="Image 8" descr="Une image contenant texte, capture d’écran, Police, cercle&#10;&#10;Description générée automatiquement">
            <a:extLst>
              <a:ext uri="{FF2B5EF4-FFF2-40B4-BE49-F238E27FC236}">
                <a16:creationId xmlns:a16="http://schemas.microsoft.com/office/drawing/2014/main" id="{6649BA9C-720F-3612-C169-807F4C3EA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7" y="1692600"/>
            <a:ext cx="24237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4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8CC51D-EA45-010D-5F9A-8D7C26E9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98" y="1564700"/>
            <a:ext cx="3333390" cy="333801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Bodoni MT"/>
                <a:ea typeface="Calibri Light"/>
                <a:cs typeface="Calibri Light"/>
              </a:rPr>
              <a:t>Intersection</a:t>
            </a:r>
            <a:br>
              <a:rPr lang="en-US" sz="3200">
                <a:solidFill>
                  <a:srgbClr val="FFFFFF"/>
                </a:solidFill>
                <a:latin typeface="Bodoni MT"/>
                <a:ea typeface="Calibri Light"/>
                <a:cs typeface="Calibri Light"/>
              </a:rPr>
            </a:br>
            <a:r>
              <a:rPr lang="en-US" sz="3200">
                <a:solidFill>
                  <a:srgbClr val="FFFFFF"/>
                </a:solidFill>
                <a:latin typeface="Bodoni MT"/>
                <a:ea typeface="Calibri Light"/>
                <a:cs typeface="Calibri Light"/>
              </a:rPr>
              <a:t>•</a:t>
            </a:r>
            <a:br>
              <a:rPr lang="en-US" sz="3200">
                <a:solidFill>
                  <a:srgbClr val="FFFFFF"/>
                </a:solidFill>
                <a:latin typeface="Bodoni MT"/>
                <a:ea typeface="Calibri Light"/>
                <a:cs typeface="Calibri Light"/>
              </a:rPr>
            </a:br>
            <a:r>
              <a:rPr lang="en-US" sz="3200" err="1">
                <a:solidFill>
                  <a:srgbClr val="FFFFFF"/>
                </a:solidFill>
                <a:latin typeface="Bodoni MT"/>
                <a:ea typeface="Calibri Light"/>
                <a:cs typeface="Calibri Light"/>
              </a:rPr>
              <a:t>Détermination</a:t>
            </a:r>
            <a:r>
              <a:rPr lang="en-US" sz="3200">
                <a:solidFill>
                  <a:srgbClr val="FFFFFF"/>
                </a:solidFill>
                <a:latin typeface="Bodoni MT"/>
                <a:ea typeface="Calibri Light"/>
                <a:cs typeface="Calibri Light"/>
              </a:rPr>
              <a:t> de la </a:t>
            </a:r>
            <a:r>
              <a:rPr lang="en-US" sz="3200" err="1">
                <a:solidFill>
                  <a:srgbClr val="FFFFFF"/>
                </a:solidFill>
                <a:latin typeface="Bodoni MT"/>
                <a:ea typeface="Calibri Light"/>
                <a:cs typeface="Calibri Light"/>
              </a:rPr>
              <a:t>localisation</a:t>
            </a:r>
            <a:r>
              <a:rPr lang="en-US" sz="3200">
                <a:solidFill>
                  <a:srgbClr val="FFFFFF"/>
                </a:solidFill>
                <a:latin typeface="Bodoni MT"/>
                <a:ea typeface="Calibri Light"/>
                <a:cs typeface="Calibri Light"/>
              </a:rPr>
              <a:t> des </a:t>
            </a:r>
            <a:r>
              <a:rPr lang="en-US" sz="3200" err="1">
                <a:solidFill>
                  <a:srgbClr val="FFFFFF"/>
                </a:solidFill>
                <a:latin typeface="Bodoni MT"/>
                <a:ea typeface="Calibri Light"/>
                <a:cs typeface="Calibri Light"/>
              </a:rPr>
              <a:t>panneaux</a:t>
            </a:r>
            <a:endParaRPr lang="en-US" sz="3200" kern="1200">
              <a:solidFill>
                <a:srgbClr val="FFFFFF"/>
              </a:solidFill>
              <a:latin typeface="Bodoni MT"/>
              <a:ea typeface="Calibri Light"/>
              <a:cs typeface="Calibri Ligh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BDDEC8-CFAF-832E-6A80-980D8C4B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0BE8CBB-6249-E123-ABA5-2154EED0D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90971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437D7EDA-E83A-189B-6427-D7463F46B9BC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495DF1EC-473B-D0EE-F8E5-B8F6AA6A3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B4F57A-6F2B-C5F4-39F4-FD876388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566" y="61855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16</a:t>
            </a:fld>
            <a:endParaRPr 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84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512FB47-E88B-4AF4-D750-47F8C956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17" y="2818636"/>
            <a:ext cx="4531894" cy="3628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EC0CE6E-C999-A40F-A561-73D3EBBEE8BF}"/>
              </a:ext>
            </a:extLst>
          </p:cNvPr>
          <p:cNvGrpSpPr/>
          <p:nvPr/>
        </p:nvGrpSpPr>
        <p:grpSpPr>
          <a:xfrm>
            <a:off x="5120070" y="162192"/>
            <a:ext cx="6950907" cy="6292514"/>
            <a:chOff x="671764" y="-2115550"/>
            <a:chExt cx="10653960" cy="897956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521A56-996C-5259-D648-42081063F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7472" y="4077369"/>
              <a:ext cx="2128252" cy="27752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5964CB4-3956-32EE-B5EE-46C62001D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869" y="4080712"/>
              <a:ext cx="2117557" cy="278330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876F6F-17FA-3994-DEDA-39C641D6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000" y="915737"/>
              <a:ext cx="2163010" cy="276993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CF17A7E-7A20-D7F1-E7B3-EC21A297A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446" y="919080"/>
              <a:ext cx="2326106" cy="27833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C062C3-838D-F69D-D4EF-6871EFEF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791" y="4077369"/>
              <a:ext cx="2077452" cy="278330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A0336AE-5899-9045-87F4-ABFE2C71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764" y="-2068762"/>
              <a:ext cx="1724525" cy="277260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884B25-F8AE-D1D6-D744-81A51B7EB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80157" y="-2092158"/>
              <a:ext cx="1716504" cy="278063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A62F0C-9323-C121-8C8A-70D400EEC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15501" y="-2062078"/>
              <a:ext cx="1564104" cy="278865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1406401-C34C-AA26-AACB-4FF4DD9D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71895" y="4077369"/>
              <a:ext cx="2074779" cy="277795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428F0B-BDE6-89C0-E0B5-774BCDA5F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93870" y="912395"/>
              <a:ext cx="2221830" cy="278063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F61196-7557-FF4F-F459-D80140533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2791" y="4084052"/>
              <a:ext cx="2130925" cy="276993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A4D3F3-565C-F81A-FD6B-FFDA9D811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30763" y="-2115551"/>
              <a:ext cx="2130926" cy="278597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F90DD07-9CF5-D439-1994-CB53B8874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27580" y="-2098841"/>
              <a:ext cx="1962484" cy="277795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245097-A7C8-C21B-8733-3C4A68194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92923" y="912395"/>
              <a:ext cx="2283326" cy="2775283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C95CA00-79DA-53BB-6809-F75F416A5FE9}"/>
              </a:ext>
            </a:extLst>
          </p:cNvPr>
          <p:cNvGrpSpPr/>
          <p:nvPr/>
        </p:nvGrpSpPr>
        <p:grpSpPr>
          <a:xfrm>
            <a:off x="2288673" y="162153"/>
            <a:ext cx="9782396" cy="6283158"/>
            <a:chOff x="2288673" y="162153"/>
            <a:chExt cx="9782396" cy="628315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DA3AE1D7-26BF-D0E5-31B1-9DF4CC57AA15}"/>
                </a:ext>
              </a:extLst>
            </p:cNvPr>
            <p:cNvGrpSpPr/>
            <p:nvPr/>
          </p:nvGrpSpPr>
          <p:grpSpPr>
            <a:xfrm>
              <a:off x="5119491" y="162153"/>
              <a:ext cx="6951578" cy="6283158"/>
              <a:chOff x="5119491" y="173787"/>
              <a:chExt cx="6951578" cy="628315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6147B1-853A-EC1D-F976-8F2F583C6A2D}"/>
                  </a:ext>
                </a:extLst>
              </p:cNvPr>
              <p:cNvSpPr/>
              <p:nvPr/>
            </p:nvSpPr>
            <p:spPr>
              <a:xfrm>
                <a:off x="7873386" y="4505157"/>
                <a:ext cx="1390315" cy="19384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25A408D-B6BB-5D98-F07B-EF1B5A5BF8D5}"/>
                  </a:ext>
                </a:extLst>
              </p:cNvPr>
              <p:cNvSpPr/>
              <p:nvPr/>
            </p:nvSpPr>
            <p:spPr>
              <a:xfrm>
                <a:off x="9263701" y="4518525"/>
                <a:ext cx="1390315" cy="19384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24FCD49-3EB7-C9C6-7881-5C8D81906E75}"/>
                  </a:ext>
                </a:extLst>
              </p:cNvPr>
              <p:cNvSpPr/>
              <p:nvPr/>
            </p:nvSpPr>
            <p:spPr>
              <a:xfrm>
                <a:off x="5119491" y="173788"/>
                <a:ext cx="1122947" cy="193842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36E5BC3-AD60-CC5F-0E6C-C34DA1DF297A}"/>
                  </a:ext>
                </a:extLst>
              </p:cNvPr>
              <p:cNvSpPr/>
              <p:nvPr/>
            </p:nvSpPr>
            <p:spPr>
              <a:xfrm>
                <a:off x="9691490" y="173787"/>
                <a:ext cx="1122947" cy="193842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ADD11CF-961D-F6FA-1A6F-53AD39EB597D}"/>
                  </a:ext>
                </a:extLst>
              </p:cNvPr>
              <p:cNvSpPr/>
              <p:nvPr/>
            </p:nvSpPr>
            <p:spPr>
              <a:xfrm>
                <a:off x="11028332" y="173788"/>
                <a:ext cx="1042737" cy="193842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011B2C5-2738-ED24-922C-8EF400EA4F42}"/>
                  </a:ext>
                </a:extLst>
              </p:cNvPr>
              <p:cNvSpPr/>
              <p:nvPr/>
            </p:nvSpPr>
            <p:spPr>
              <a:xfrm>
                <a:off x="8247701" y="173787"/>
                <a:ext cx="1243262" cy="193842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462CD78-DE99-7BA9-EDDB-ABB94E80C987}"/>
                  </a:ext>
                </a:extLst>
              </p:cNvPr>
              <p:cNvSpPr/>
              <p:nvPr/>
            </p:nvSpPr>
            <p:spPr>
              <a:xfrm>
                <a:off x="8702227" y="2245893"/>
                <a:ext cx="1550736" cy="2031998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3BB1BB-97B3-F809-AD8A-3A879EF1157D}"/>
                  </a:ext>
                </a:extLst>
              </p:cNvPr>
              <p:cNvSpPr/>
              <p:nvPr/>
            </p:nvSpPr>
            <p:spPr>
              <a:xfrm>
                <a:off x="6509807" y="173788"/>
                <a:ext cx="1363578" cy="1938420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45CC3F5-78C1-69EA-6A7D-F55C093E15E8}"/>
                  </a:ext>
                </a:extLst>
              </p:cNvPr>
              <p:cNvSpPr/>
              <p:nvPr/>
            </p:nvSpPr>
            <p:spPr>
              <a:xfrm>
                <a:off x="6910859" y="2245893"/>
                <a:ext cx="1430420" cy="2031998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3220592-B429-6F99-4575-9AF2623C98F5}"/>
                  </a:ext>
                </a:extLst>
              </p:cNvPr>
              <p:cNvSpPr/>
              <p:nvPr/>
            </p:nvSpPr>
            <p:spPr>
              <a:xfrm>
                <a:off x="5119492" y="2245893"/>
                <a:ext cx="1510630" cy="2031998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32B32C3-A3B3-AC78-F3BB-682B79A827AD}"/>
                  </a:ext>
                </a:extLst>
              </p:cNvPr>
              <p:cNvSpPr/>
              <p:nvPr/>
            </p:nvSpPr>
            <p:spPr>
              <a:xfrm>
                <a:off x="5146227" y="4505155"/>
                <a:ext cx="1363578" cy="1938420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23929F9-9D36-0C48-078C-2601472DB2B0}"/>
                  </a:ext>
                </a:extLst>
              </p:cNvPr>
              <p:cNvSpPr/>
              <p:nvPr/>
            </p:nvSpPr>
            <p:spPr>
              <a:xfrm>
                <a:off x="6469702" y="4505156"/>
                <a:ext cx="1363578" cy="1938420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759C532-3B72-3983-C1C0-85E87DCDC58C}"/>
                  </a:ext>
                </a:extLst>
              </p:cNvPr>
              <p:cNvSpPr/>
              <p:nvPr/>
            </p:nvSpPr>
            <p:spPr>
              <a:xfrm>
                <a:off x="10654017" y="2245893"/>
                <a:ext cx="1417051" cy="2031998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EE686C6-AA9E-7819-A584-47C7EB5399FA}"/>
                  </a:ext>
                </a:extLst>
              </p:cNvPr>
              <p:cNvSpPr/>
              <p:nvPr/>
            </p:nvSpPr>
            <p:spPr>
              <a:xfrm>
                <a:off x="10707490" y="4518524"/>
                <a:ext cx="1363578" cy="1938420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47F885-6BFA-67B5-E218-D1E3C4B0719A}"/>
                </a:ext>
              </a:extLst>
            </p:cNvPr>
            <p:cNvSpPr/>
            <p:nvPr/>
          </p:nvSpPr>
          <p:spPr>
            <a:xfrm>
              <a:off x="2847473" y="4862285"/>
              <a:ext cx="263548" cy="261640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167C64C-D499-9EE5-1FFF-5DCC28567966}"/>
                </a:ext>
              </a:extLst>
            </p:cNvPr>
            <p:cNvSpPr/>
            <p:nvPr/>
          </p:nvSpPr>
          <p:spPr>
            <a:xfrm>
              <a:off x="2288673" y="4825998"/>
              <a:ext cx="263548" cy="26164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13E44EE-2B14-323D-9FA4-67DBC30F4C7D}"/>
                </a:ext>
              </a:extLst>
            </p:cNvPr>
            <p:cNvSpPr/>
            <p:nvPr/>
          </p:nvSpPr>
          <p:spPr>
            <a:xfrm>
              <a:off x="2513643" y="4390568"/>
              <a:ext cx="263548" cy="26164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42D1A94-6B32-8D54-33CA-168202DE9903}"/>
              </a:ext>
            </a:extLst>
          </p:cNvPr>
          <p:cNvSpPr txBox="1"/>
          <p:nvPr/>
        </p:nvSpPr>
        <p:spPr>
          <a:xfrm>
            <a:off x="100770" y="408778"/>
            <a:ext cx="43413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>
                <a:latin typeface="Bodoni MT"/>
                <a:cs typeface="Calibri"/>
              </a:rPr>
              <a:t>Appariement</a:t>
            </a:r>
            <a:r>
              <a:rPr lang="en-US" sz="3600">
                <a:latin typeface="Bodoni MT"/>
                <a:cs typeface="Calibri"/>
              </a:rPr>
              <a:t> de photos de panneaux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921719F-A8AE-696C-3FEC-288FA14B0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CD68D56-12CD-3888-FF79-0151395731A0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00CE25C1-56A9-41AC-643A-DE3A4D0EEC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61A5B-A17F-7C43-741E-49996642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5497" y="6239721"/>
            <a:ext cx="2943726" cy="271547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17</a:t>
            </a:fld>
            <a:endParaRPr 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45DF-71CC-7138-B71F-2F0DDE17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58"/>
            <a:ext cx="10515600" cy="1325563"/>
          </a:xfrm>
        </p:spPr>
        <p:txBody>
          <a:bodyPr/>
          <a:lstStyle/>
          <a:p>
            <a:r>
              <a:rPr lang="en-US">
                <a:latin typeface="Bodoni MT"/>
                <a:cs typeface="Calibri Light"/>
              </a:rPr>
              <a:t>Comment </a:t>
            </a:r>
            <a:r>
              <a:rPr lang="en-US" err="1">
                <a:latin typeface="Bodoni MT"/>
                <a:cs typeface="Calibri Light"/>
              </a:rPr>
              <a:t>appareiller</a:t>
            </a:r>
            <a:r>
              <a:rPr lang="en-US">
                <a:latin typeface="Bodoni MT"/>
                <a:cs typeface="Calibri Light"/>
              </a:rPr>
              <a:t> ?</a:t>
            </a:r>
            <a:endParaRPr lang="en-US">
              <a:latin typeface="Bodoni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04193-69B6-47A2-AA87-DCD9C4D8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3" y="1756464"/>
            <a:ext cx="1369181" cy="1949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1052F-C17D-0C7A-4BDE-2F4FBE2D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9" y="4520438"/>
            <a:ext cx="1361923" cy="194491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D797374-2E61-DC2B-4062-ED6A3C82983C}"/>
              </a:ext>
            </a:extLst>
          </p:cNvPr>
          <p:cNvGrpSpPr/>
          <p:nvPr/>
        </p:nvGrpSpPr>
        <p:grpSpPr>
          <a:xfrm>
            <a:off x="1931034" y="1762235"/>
            <a:ext cx="2409977" cy="1948846"/>
            <a:chOff x="2774677" y="1612556"/>
            <a:chExt cx="2409977" cy="19488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3B2643-E8FE-8FA5-463D-611A1103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4677" y="1612556"/>
              <a:ext cx="2409977" cy="194884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257EA2-2EA1-56DE-59B3-69DDCFDF5F95}"/>
                </a:ext>
              </a:extLst>
            </p:cNvPr>
            <p:cNvCxnSpPr/>
            <p:nvPr/>
          </p:nvCxnSpPr>
          <p:spPr>
            <a:xfrm flipH="1" flipV="1">
              <a:off x="3662773" y="2651188"/>
              <a:ext cx="494044" cy="83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373FF6-618E-B5FE-197B-8C23440FE7AD}"/>
                </a:ext>
              </a:extLst>
            </p:cNvPr>
            <p:cNvSpPr/>
            <p:nvPr/>
          </p:nvSpPr>
          <p:spPr>
            <a:xfrm>
              <a:off x="4264050" y="1713719"/>
              <a:ext cx="837363" cy="3181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cs typeface="Calibri"/>
                </a:rPr>
                <a:t>B21-1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A75FA7-9E6E-3C03-6969-335664700401}"/>
              </a:ext>
            </a:extLst>
          </p:cNvPr>
          <p:cNvGrpSpPr/>
          <p:nvPr/>
        </p:nvGrpSpPr>
        <p:grpSpPr>
          <a:xfrm>
            <a:off x="1862004" y="4405810"/>
            <a:ext cx="2543024" cy="2057703"/>
            <a:chOff x="2651218" y="4256131"/>
            <a:chExt cx="2543024" cy="20577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B22972-9144-A699-68F9-ED93118B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1218" y="4256131"/>
              <a:ext cx="2543024" cy="2057703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E87121-B28D-6979-F278-E4CA433CF0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8795" y="4744595"/>
              <a:ext cx="552659" cy="644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FC7552-2342-2FFA-3EB0-43FCD839D24A}"/>
                </a:ext>
              </a:extLst>
            </p:cNvPr>
            <p:cNvSpPr/>
            <p:nvPr/>
          </p:nvSpPr>
          <p:spPr>
            <a:xfrm>
              <a:off x="4264050" y="4368159"/>
              <a:ext cx="837363" cy="3181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cs typeface="Calibri"/>
                </a:rPr>
                <a:t>B21-1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852B84F-4398-24A7-A28E-921E9D7C3096}"/>
              </a:ext>
            </a:extLst>
          </p:cNvPr>
          <p:cNvSpPr/>
          <p:nvPr/>
        </p:nvSpPr>
        <p:spPr>
          <a:xfrm>
            <a:off x="6095537" y="2338434"/>
            <a:ext cx="2249957" cy="34872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cs typeface="Calibri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D471A64D-A15A-65D5-23A7-06461265629E}"/>
              </a:ext>
            </a:extLst>
          </p:cNvPr>
          <p:cNvSpPr/>
          <p:nvPr/>
        </p:nvSpPr>
        <p:spPr>
          <a:xfrm>
            <a:off x="4570984" y="1757150"/>
            <a:ext cx="544285" cy="4708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4DA3A75-C78A-B8A5-9CAE-E4D5E19B3077}"/>
              </a:ext>
            </a:extLst>
          </p:cNvPr>
          <p:cNvSpPr/>
          <p:nvPr/>
        </p:nvSpPr>
        <p:spPr>
          <a:xfrm>
            <a:off x="5110801" y="3695223"/>
            <a:ext cx="841149" cy="775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5A09DB0-2E0D-6C5B-D9B9-9D7DD31B43E5}"/>
              </a:ext>
            </a:extLst>
          </p:cNvPr>
          <p:cNvSpPr/>
          <p:nvPr/>
        </p:nvSpPr>
        <p:spPr>
          <a:xfrm rot="20460000">
            <a:off x="8515197" y="2074268"/>
            <a:ext cx="625928" cy="775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9008076-3023-4474-4191-3BAD313173DE}"/>
              </a:ext>
            </a:extLst>
          </p:cNvPr>
          <p:cNvSpPr/>
          <p:nvPr/>
        </p:nvSpPr>
        <p:spPr>
          <a:xfrm>
            <a:off x="9299344" y="769561"/>
            <a:ext cx="2532485" cy="24518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cs typeface="Calibri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6033F52-15E2-FF9A-0F37-B484AE0CACDE}"/>
              </a:ext>
            </a:extLst>
          </p:cNvPr>
          <p:cNvSpPr/>
          <p:nvPr/>
        </p:nvSpPr>
        <p:spPr>
          <a:xfrm rot="5160000">
            <a:off x="10253793" y="3320101"/>
            <a:ext cx="625928" cy="775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628B6B-7A36-B59E-24FC-833B5258611B}"/>
              </a:ext>
            </a:extLst>
          </p:cNvPr>
          <p:cNvSpPr/>
          <p:nvPr/>
        </p:nvSpPr>
        <p:spPr>
          <a:xfrm>
            <a:off x="9447775" y="4085133"/>
            <a:ext cx="2230013" cy="1759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cs typeface="Calibri"/>
            </a:endParaRPr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188EF257-2BCE-98BD-0236-14794B3A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pic>
        <p:nvPicPr>
          <p:cNvPr id="3" name="Image 2" descr="Une image contenant cercle, vitesse, conception, roue&#10;&#10;Description générée automatiquement">
            <a:extLst>
              <a:ext uri="{FF2B5EF4-FFF2-40B4-BE49-F238E27FC236}">
                <a16:creationId xmlns:a16="http://schemas.microsoft.com/office/drawing/2014/main" id="{FB9E3787-2F90-DAC8-AED8-5615F6882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759380" y="2322644"/>
            <a:ext cx="924343" cy="120058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938DE5D-D71F-587B-5DF6-2A3809558258}"/>
              </a:ext>
            </a:extLst>
          </p:cNvPr>
          <p:cNvSpPr txBox="1"/>
          <p:nvPr/>
        </p:nvSpPr>
        <p:spPr>
          <a:xfrm>
            <a:off x="6113450" y="3501710"/>
            <a:ext cx="223364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Compatibles ?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Calibri,Sans-Serif"/>
              <a:buChar char="-"/>
            </a:pP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code et </a:t>
            </a:r>
            <a:r>
              <a:rPr lang="en-US" err="1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endParaRPr lang="en-US" err="1">
              <a:latin typeface="Arial"/>
              <a:cs typeface="Arial"/>
            </a:endParaRPr>
          </a:p>
          <a:p>
            <a:pPr marL="285750" indent="-285750">
              <a:buFont typeface="Calibri,Sans-Serif"/>
              <a:buChar char="-"/>
            </a:pP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orientation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position direction et </a:t>
            </a:r>
            <a:r>
              <a:rPr lang="en-US" err="1">
                <a:solidFill>
                  <a:srgbClr val="FFFFFF"/>
                </a:solidFill>
                <a:latin typeface="Arial"/>
                <a:cs typeface="Arial"/>
              </a:rPr>
              <a:t>échelle</a:t>
            </a:r>
            <a:endParaRPr lang="en-US" err="1">
              <a:latin typeface="Arial"/>
              <a:cs typeface="Arial"/>
            </a:endParaRPr>
          </a:p>
        </p:txBody>
      </p:sp>
      <p:pic>
        <p:nvPicPr>
          <p:cNvPr id="11" name="Image 10" descr="Une image contenant cercle, vitesse, conception, roue&#10;&#10;Description générée automatiquement">
            <a:extLst>
              <a:ext uri="{FF2B5EF4-FFF2-40B4-BE49-F238E27FC236}">
                <a16:creationId xmlns:a16="http://schemas.microsoft.com/office/drawing/2014/main" id="{21AEB533-5D6A-7810-B5E3-5B44C8E1D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080768" y="804459"/>
            <a:ext cx="924343" cy="120058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3455F93-4563-99EB-D9C7-AEB10DC35CE2}"/>
              </a:ext>
            </a:extLst>
          </p:cNvPr>
          <p:cNvSpPr txBox="1"/>
          <p:nvPr/>
        </p:nvSpPr>
        <p:spPr>
          <a:xfrm>
            <a:off x="9446472" y="1995159"/>
            <a:ext cx="22336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Clusterisation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par</a:t>
            </a:r>
            <a:endParaRPr lang="en-US" err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compatibilité</a:t>
            </a:r>
            <a:endParaRPr lang="en-US" err="1">
              <a:ea typeface="+mn-lt"/>
              <a:cs typeface="+mn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F7B0C0-9889-9CCE-FDA7-47E4B1D5A086}"/>
              </a:ext>
            </a:extLst>
          </p:cNvPr>
          <p:cNvSpPr txBox="1"/>
          <p:nvPr/>
        </p:nvSpPr>
        <p:spPr>
          <a:xfrm>
            <a:off x="9587240" y="5119942"/>
            <a:ext cx="1946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Calcul de position</a:t>
            </a:r>
            <a:r>
              <a:rPr lang="fr-FR">
                <a:cs typeface="Calibri"/>
              </a:rPr>
              <a:t>​</a:t>
            </a:r>
            <a:endParaRPr lang="fr-FR"/>
          </a:p>
        </p:txBody>
      </p:sp>
      <p:pic>
        <p:nvPicPr>
          <p:cNvPr id="16" name="Image 15" descr="Une image contenant cercle, vitesse, conception, roue&#10;&#10;Description générée automatiquement">
            <a:extLst>
              <a:ext uri="{FF2B5EF4-FFF2-40B4-BE49-F238E27FC236}">
                <a16:creationId xmlns:a16="http://schemas.microsoft.com/office/drawing/2014/main" id="{1E085BD5-E5AC-80A9-6AF1-ED939B022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104034" y="3974611"/>
            <a:ext cx="924343" cy="1200588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F70DA6E-A838-2EEC-3AA4-E2DBA1BA272A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6176DBE4-6B77-D56E-8713-F9A41DA0D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47A44-B11D-8483-3CEA-B0B17B9E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1062" y="61855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18</a:t>
            </a:fld>
            <a:endParaRPr 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145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B7B06FD-9902-BD97-4B15-4C4E8642A257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7BC958-E0FB-BB6B-AA9F-639AFCA3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Bodoni MT"/>
                <a:cs typeface="Calibri Light"/>
              </a:rPr>
              <a:t>Remplissage de la base de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DDCA-71E2-2A4F-BF1A-C812FCAE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7002" y="2488009"/>
            <a:ext cx="2455723" cy="3466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cs typeface="Calibri"/>
              </a:rPr>
              <a:t>• Comment estimer la qualité des panneaux détectés ?</a:t>
            </a:r>
            <a:endParaRPr lang="fr-FR" dirty="0">
              <a:ea typeface="Calibri" panose="020F0502020204030204"/>
              <a:cs typeface="Calibri"/>
            </a:endParaRPr>
          </a:p>
        </p:txBody>
      </p:sp>
      <p:pic>
        <p:nvPicPr>
          <p:cNvPr id="6" name="Image 5" descr="Une image contenant texte, capture d’écran, affichage, nombre&#10;&#10;Description générée automatiquement">
            <a:extLst>
              <a:ext uri="{FF2B5EF4-FFF2-40B4-BE49-F238E27FC236}">
                <a16:creationId xmlns:a16="http://schemas.microsoft.com/office/drawing/2014/main" id="{732B5C30-1013-88A9-5159-0D45B0F3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04" y="1470578"/>
            <a:ext cx="8430607" cy="4849395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6CBEEBD-F8CE-833B-CD0A-17A6EB05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pic>
        <p:nvPicPr>
          <p:cNvPr id="8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1D079EA9-D380-4377-010C-95D21529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33DC0-4601-9BCF-9DC2-7DAAA449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566" y="61855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19</a:t>
            </a:fld>
            <a:endParaRPr 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7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9A4B7-5220-3E09-5905-E278E407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000">
                <a:latin typeface="Bodoni MT"/>
                <a:cs typeface="Calibri Light"/>
              </a:rPr>
              <a:t>Sommaire</a:t>
            </a:r>
            <a:endParaRPr lang="fr-FR" sz="5000">
              <a:latin typeface="Bodoni MT"/>
              <a:ea typeface="Calibri Light"/>
              <a:cs typeface="Calibri Light"/>
            </a:endParaRPr>
          </a:p>
        </p:txBody>
      </p:sp>
      <p:graphicFrame>
        <p:nvGraphicFramePr>
          <p:cNvPr id="42" name="Espace réservé du contenu 2">
            <a:extLst>
              <a:ext uri="{FF2B5EF4-FFF2-40B4-BE49-F238E27FC236}">
                <a16:creationId xmlns:a16="http://schemas.microsoft.com/office/drawing/2014/main" id="{62BD9880-E0C6-E7EC-B4F8-885EF701A7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0119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2" name="Espace réservé du pied de page 181">
            <a:extLst>
              <a:ext uri="{FF2B5EF4-FFF2-40B4-BE49-F238E27FC236}">
                <a16:creationId xmlns:a16="http://schemas.microsoft.com/office/drawing/2014/main" id="{02A7F0C1-7649-F72F-F570-5436E619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246" name="Connecteur droit avec flèche 245">
            <a:extLst>
              <a:ext uri="{FF2B5EF4-FFF2-40B4-BE49-F238E27FC236}">
                <a16:creationId xmlns:a16="http://schemas.microsoft.com/office/drawing/2014/main" id="{FDE50035-8711-1C13-6ED7-FE2B3BBB68E4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1D5F75D3-C912-C45A-83CF-311ABE889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D020DA-63CF-6000-1F65-59A14B90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0014" y="6198695"/>
            <a:ext cx="2743200" cy="365125"/>
          </a:xfrm>
        </p:spPr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37915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F6EC33-5E4A-12DE-2FEF-EE6BBE83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216" y="1441938"/>
            <a:ext cx="732515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III - </a:t>
            </a:r>
            <a:r>
              <a:rPr lang="en-US" sz="5400" err="1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Résultats</a:t>
            </a: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 et </a:t>
            </a:r>
            <a:r>
              <a:rPr lang="en-US" sz="5400" err="1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qualité</a:t>
            </a:r>
            <a:endParaRPr lang="en-US" sz="5400" err="1">
              <a:solidFill>
                <a:schemeClr val="bg1">
                  <a:lumMod val="95000"/>
                  <a:lumOff val="5000"/>
                </a:schemeClr>
              </a:solidFill>
              <a:latin typeface="Bodoni MT"/>
              <a:ea typeface="Calibri Light"/>
              <a:cs typeface="Calibri Light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076C684-A42F-0218-64B3-CA55BF518865}"/>
              </a:ext>
            </a:extLst>
          </p:cNvPr>
          <p:cNvCxnSpPr/>
          <p:nvPr/>
        </p:nvCxnSpPr>
        <p:spPr>
          <a:xfrm flipH="1">
            <a:off x="11199805" y="6219587"/>
            <a:ext cx="17960" cy="784640"/>
          </a:xfrm>
          <a:prstGeom prst="straightConnector1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D92AC0C6-48DF-1AA0-9488-0CA4D949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224" y="6286668"/>
            <a:ext cx="581025" cy="51435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ECD52B-5EC7-B571-3D85-62BCF5D2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7F7F7F"/>
                </a:solidFill>
              </a:rPr>
              <a:t>Présentation projet commun - Panoramax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A1D256-2BB0-FEE7-9E25-CBA9A975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0014" y="6330074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bg1"/>
                </a:solidFill>
              </a:rPr>
              <a:t>20</a:t>
            </a:fld>
            <a:endParaRPr lang="fr-FR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3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37B3A0-B27E-2174-95D3-A51270DF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Bodoni MT"/>
              </a:rPr>
              <a:t>Résultats</a:t>
            </a:r>
            <a:r>
              <a:rPr lang="en-US">
                <a:solidFill>
                  <a:schemeClr val="bg1"/>
                </a:solidFill>
                <a:latin typeface="Bodoni MT"/>
              </a:rPr>
              <a:t> </a:t>
            </a:r>
            <a:r>
              <a:rPr lang="en-US" err="1">
                <a:solidFill>
                  <a:schemeClr val="bg1"/>
                </a:solidFill>
                <a:latin typeface="Bodoni MT"/>
              </a:rPr>
              <a:t>globaux</a:t>
            </a:r>
            <a:endParaRPr lang="en-US" err="1">
              <a:solidFill>
                <a:schemeClr val="bg1"/>
              </a:solidFill>
              <a:latin typeface="Bodoni MT"/>
              <a:ea typeface="Calibri Light"/>
              <a:cs typeface="Calibri Light"/>
            </a:endParaRP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678962C4-23AA-8D37-DD2E-34FB31D11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A43ABCC-65F7-6B2E-72B6-006492BD8B98}"/>
              </a:ext>
            </a:extLst>
          </p:cNvPr>
          <p:cNvGrpSpPr/>
          <p:nvPr/>
        </p:nvGrpSpPr>
        <p:grpSpPr>
          <a:xfrm>
            <a:off x="10965698" y="6105000"/>
            <a:ext cx="581025" cy="784640"/>
            <a:chOff x="10965698" y="6105000"/>
            <a:chExt cx="581025" cy="784640"/>
          </a:xfrm>
        </p:grpSpPr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02D26D66-F19C-A17B-9176-E6B94BE5F92B}"/>
                </a:ext>
              </a:extLst>
            </p:cNvPr>
            <p:cNvCxnSpPr/>
            <p:nvPr/>
          </p:nvCxnSpPr>
          <p:spPr>
            <a:xfrm flipH="1">
              <a:off x="11245640" y="6105000"/>
              <a:ext cx="17960" cy="7846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Image 3" descr="Une image contenant cercle, Graphique, Caractère coloré&#10;&#10;Description générée automatiquement">
              <a:extLst>
                <a:ext uri="{FF2B5EF4-FFF2-40B4-BE49-F238E27FC236}">
                  <a16:creationId xmlns:a16="http://schemas.microsoft.com/office/drawing/2014/main" id="{C035241C-2833-E276-4649-29646EF3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698" y="6139615"/>
              <a:ext cx="581025" cy="514350"/>
            </a:xfrm>
            <a:prstGeom prst="rect">
              <a:avLst/>
            </a:prstGeom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4C3FC6-10B5-749F-F307-40C31D8D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428" y="618555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330EA680-D336-4FF7-8B7A-9848BB0A1C32}" type="slidenum">
              <a:rPr lang="en-US" sz="1400" b="1" dirty="0">
                <a:solidFill>
                  <a:schemeClr val="tx1"/>
                </a:solidFill>
              </a:rPr>
              <a:pPr defTabSz="457200">
                <a:spcAft>
                  <a:spcPts val="600"/>
                </a:spcAft>
                <a:defRPr/>
              </a:pPr>
              <a:t>21</a:t>
            </a:fld>
            <a:endParaRPr lang="en-US" sz="1400" b="1">
              <a:solidFill>
                <a:schemeClr val="tx1"/>
              </a:solidFill>
            </a:endParaRPr>
          </a:p>
        </p:txBody>
      </p:sp>
      <p:graphicFrame>
        <p:nvGraphicFramePr>
          <p:cNvPr id="15" name="Espace réservé du contenu 2">
            <a:extLst>
              <a:ext uri="{FF2B5EF4-FFF2-40B4-BE49-F238E27FC236}">
                <a16:creationId xmlns:a16="http://schemas.microsoft.com/office/drawing/2014/main" id="{8B876686-6FEA-614D-E515-8DDEB6D00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805889"/>
              </p:ext>
            </p:extLst>
          </p:nvPr>
        </p:nvGraphicFramePr>
        <p:xfrm>
          <a:off x="852577" y="3082862"/>
          <a:ext cx="10515600" cy="3338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352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E172D6-AD8B-EC64-66D4-21FAEF53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err="1">
                <a:solidFill>
                  <a:schemeClr val="bg1"/>
                </a:solidFill>
                <a:latin typeface="Bodoni MT"/>
              </a:rPr>
              <a:t>Précision</a:t>
            </a:r>
            <a:r>
              <a:rPr lang="en-US" sz="3600" kern="1200">
                <a:solidFill>
                  <a:schemeClr val="bg1"/>
                </a:solidFill>
                <a:latin typeface="Bodoni MT"/>
              </a:rPr>
              <a:t> des </a:t>
            </a:r>
            <a:r>
              <a:rPr lang="en-US" sz="3600" kern="1200" err="1">
                <a:solidFill>
                  <a:schemeClr val="bg1"/>
                </a:solidFill>
                <a:latin typeface="Bodoni MT"/>
              </a:rPr>
              <a:t>résultats</a:t>
            </a:r>
            <a:r>
              <a:rPr lang="en-US" sz="3600">
                <a:solidFill>
                  <a:schemeClr val="bg1"/>
                </a:solidFill>
                <a:latin typeface="Bodoni MT"/>
              </a:rPr>
              <a:t> (carte </a:t>
            </a:r>
            <a:r>
              <a:rPr lang="en-US" sz="3600" err="1">
                <a:solidFill>
                  <a:schemeClr val="bg1"/>
                </a:solidFill>
                <a:latin typeface="Bodoni MT"/>
              </a:rPr>
              <a:t>globale</a:t>
            </a:r>
            <a:r>
              <a:rPr lang="en-US" sz="3600">
                <a:solidFill>
                  <a:schemeClr val="bg1"/>
                </a:solidFill>
                <a:latin typeface="Bodoni MT"/>
              </a:rPr>
              <a:t>)</a:t>
            </a:r>
            <a:endParaRPr lang="en-US" sz="3600" kern="1200">
              <a:solidFill>
                <a:schemeClr val="bg1"/>
              </a:solidFill>
              <a:latin typeface="Bodoni MT"/>
              <a:cs typeface="Calibri Light"/>
            </a:endParaRPr>
          </a:p>
        </p:txBody>
      </p:sp>
      <p:pic>
        <p:nvPicPr>
          <p:cNvPr id="7" name="Image 6" descr="Une image contenant texte, carte, atlas, Plan&#10;&#10;Description générée automatiquement">
            <a:extLst>
              <a:ext uri="{FF2B5EF4-FFF2-40B4-BE49-F238E27FC236}">
                <a16:creationId xmlns:a16="http://schemas.microsoft.com/office/drawing/2014/main" id="{B022E8EA-B2CA-3D68-F492-132815009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" t="6626" r="-220" b="383"/>
          <a:stretch/>
        </p:blipFill>
        <p:spPr>
          <a:xfrm>
            <a:off x="2774830" y="1385752"/>
            <a:ext cx="6644421" cy="4708991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B52A2-02B0-8FA7-DC55-07BC11C3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Présentation projet commun - Panoramax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F9C4E4D-28EF-9645-45A7-C24E0B920FE2}"/>
              </a:ext>
            </a:extLst>
          </p:cNvPr>
          <p:cNvGrpSpPr/>
          <p:nvPr/>
        </p:nvGrpSpPr>
        <p:grpSpPr>
          <a:xfrm>
            <a:off x="10965698" y="6105000"/>
            <a:ext cx="581025" cy="784640"/>
            <a:chOff x="10965698" y="6105000"/>
            <a:chExt cx="581025" cy="784640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ED60CECA-3B26-2664-9621-8DEE14A046DF}"/>
                </a:ext>
              </a:extLst>
            </p:cNvPr>
            <p:cNvCxnSpPr/>
            <p:nvPr/>
          </p:nvCxnSpPr>
          <p:spPr>
            <a:xfrm flipH="1">
              <a:off x="11245640" y="6105000"/>
              <a:ext cx="17960" cy="7846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3" descr="Une image contenant cercle, Graphique, Caractère coloré&#10;&#10;Description générée automatiquement">
              <a:extLst>
                <a:ext uri="{FF2B5EF4-FFF2-40B4-BE49-F238E27FC236}">
                  <a16:creationId xmlns:a16="http://schemas.microsoft.com/office/drawing/2014/main" id="{D280E84F-9625-59D5-84E8-121C75AF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5698" y="6139615"/>
              <a:ext cx="581025" cy="514350"/>
            </a:xfrm>
            <a:prstGeom prst="rect">
              <a:avLst/>
            </a:prstGeom>
          </p:spPr>
        </p:pic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1EEFC-AEE4-3546-8BCC-E4A47022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036" y="61934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400" b="1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3CAAC34-F3A2-DD1E-A521-BCF5F807527F}"/>
              </a:ext>
            </a:extLst>
          </p:cNvPr>
          <p:cNvSpPr txBox="1"/>
          <p:nvPr/>
        </p:nvSpPr>
        <p:spPr>
          <a:xfrm>
            <a:off x="3098321" y="6114664"/>
            <a:ext cx="60038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i="1">
                <a:ea typeface="Calibri"/>
                <a:cs typeface="Calibri"/>
              </a:rPr>
              <a:t>Panneaux détectés avec des valeurs non aberrantes sur la zone de Vendenheim</a:t>
            </a:r>
          </a:p>
        </p:txBody>
      </p:sp>
    </p:spTree>
    <p:extLst>
      <p:ext uri="{BB962C8B-B14F-4D97-AF65-F5344CB8AC3E}">
        <p14:creationId xmlns:p14="http://schemas.microsoft.com/office/powerpoint/2010/main" val="3142639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E172D6-AD8B-EC64-66D4-21FAEF53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err="1">
                <a:solidFill>
                  <a:schemeClr val="bg1"/>
                </a:solidFill>
                <a:latin typeface="Bodoni MT"/>
              </a:rPr>
              <a:t>Précision</a:t>
            </a:r>
            <a:r>
              <a:rPr lang="en-US" sz="3600" kern="1200">
                <a:solidFill>
                  <a:schemeClr val="bg1"/>
                </a:solidFill>
                <a:latin typeface="Bodoni MT"/>
              </a:rPr>
              <a:t> des </a:t>
            </a:r>
            <a:r>
              <a:rPr lang="en-US" sz="3600" kern="1200" err="1">
                <a:solidFill>
                  <a:schemeClr val="bg1"/>
                </a:solidFill>
                <a:latin typeface="Bodoni MT"/>
              </a:rPr>
              <a:t>résultats</a:t>
            </a:r>
            <a:r>
              <a:rPr lang="en-US" sz="3600">
                <a:solidFill>
                  <a:schemeClr val="bg1"/>
                </a:solidFill>
                <a:latin typeface="Bodoni MT"/>
              </a:rPr>
              <a:t> (</a:t>
            </a:r>
            <a:r>
              <a:rPr lang="en-US" sz="3600" err="1">
                <a:solidFill>
                  <a:schemeClr val="bg1"/>
                </a:solidFill>
                <a:latin typeface="Bodoni MT"/>
              </a:rPr>
              <a:t>exemples</a:t>
            </a:r>
            <a:r>
              <a:rPr lang="en-US" sz="3600">
                <a:solidFill>
                  <a:schemeClr val="bg1"/>
                </a:solidFill>
                <a:latin typeface="Bodoni MT"/>
              </a:rPr>
              <a:t>)</a:t>
            </a:r>
            <a:endParaRPr lang="en-US" sz="3600" kern="1200">
              <a:solidFill>
                <a:schemeClr val="bg1"/>
              </a:solidFill>
              <a:latin typeface="Bodoni MT"/>
              <a:cs typeface="Calibri Ligh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B52A2-02B0-8FA7-DC55-07BC11C3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Présentation projet commun - Panoramax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E5DA650-F13B-370A-79C7-0A6DB11D742F}"/>
              </a:ext>
            </a:extLst>
          </p:cNvPr>
          <p:cNvGrpSpPr/>
          <p:nvPr/>
        </p:nvGrpSpPr>
        <p:grpSpPr>
          <a:xfrm>
            <a:off x="10965698" y="6105000"/>
            <a:ext cx="581025" cy="784640"/>
            <a:chOff x="10965698" y="6105000"/>
            <a:chExt cx="581025" cy="784640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9DB9E9A1-B654-FE65-96DF-EAA27456A034}"/>
                </a:ext>
              </a:extLst>
            </p:cNvPr>
            <p:cNvCxnSpPr/>
            <p:nvPr/>
          </p:nvCxnSpPr>
          <p:spPr>
            <a:xfrm flipH="1">
              <a:off x="11245640" y="6105000"/>
              <a:ext cx="17960" cy="7846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 3" descr="Une image contenant cercle, Graphique, Caractère coloré&#10;&#10;Description générée automatiquement">
              <a:extLst>
                <a:ext uri="{FF2B5EF4-FFF2-40B4-BE49-F238E27FC236}">
                  <a16:creationId xmlns:a16="http://schemas.microsoft.com/office/drawing/2014/main" id="{17DE9F71-4155-1D31-482D-4BBC633A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698" y="6139615"/>
              <a:ext cx="581025" cy="514350"/>
            </a:xfrm>
            <a:prstGeom prst="rect">
              <a:avLst/>
            </a:prstGeom>
          </p:spPr>
        </p:pic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1EEFC-AEE4-3546-8BCC-E4A47022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036" y="619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400" b="1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400" b="1">
              <a:solidFill>
                <a:srgbClr val="000000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582F622-A70D-7553-C800-AC26EFE378C6}"/>
              </a:ext>
            </a:extLst>
          </p:cNvPr>
          <p:cNvGrpSpPr/>
          <p:nvPr/>
        </p:nvGrpSpPr>
        <p:grpSpPr>
          <a:xfrm>
            <a:off x="431321" y="1633325"/>
            <a:ext cx="11335230" cy="4616588"/>
            <a:chOff x="431321" y="1633325"/>
            <a:chExt cx="11335230" cy="4616588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12A4DF4F-BBAE-5E7A-BA47-C98708B26023}"/>
                </a:ext>
              </a:extLst>
            </p:cNvPr>
            <p:cNvGrpSpPr/>
            <p:nvPr/>
          </p:nvGrpSpPr>
          <p:grpSpPr>
            <a:xfrm>
              <a:off x="431321" y="1633325"/>
              <a:ext cx="11335230" cy="4187825"/>
              <a:chOff x="426528" y="1930400"/>
              <a:chExt cx="11335230" cy="4187825"/>
            </a:xfrm>
          </p:grpSpPr>
          <p:pic>
            <p:nvPicPr>
              <p:cNvPr id="9" name="Image 8" descr="Une image contenant texte, capture d’écran&#10;&#10;Description générée automatiquement">
                <a:extLst>
                  <a:ext uri="{FF2B5EF4-FFF2-40B4-BE49-F238E27FC236}">
                    <a16:creationId xmlns:a16="http://schemas.microsoft.com/office/drawing/2014/main" id="{18580598-EF73-FF38-4EBB-6A2E99DA7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528" y="1930400"/>
                <a:ext cx="4727575" cy="4187825"/>
              </a:xfrm>
              <a:prstGeom prst="rect">
                <a:avLst/>
              </a:prstGeom>
            </p:spPr>
          </p:pic>
          <p:pic>
            <p:nvPicPr>
              <p:cNvPr id="11" name="Image 10" descr="Une image contenant texte, capture d’écran, passage pour piétons, route&#10;&#10;Description générée automatiquement">
                <a:extLst>
                  <a:ext uri="{FF2B5EF4-FFF2-40B4-BE49-F238E27FC236}">
                    <a16:creationId xmlns:a16="http://schemas.microsoft.com/office/drawing/2014/main" id="{F6F96C0B-117F-CF31-B6CB-6DAA41803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3208" y="1930400"/>
                <a:ext cx="6178550" cy="4187825"/>
              </a:xfrm>
              <a:prstGeom prst="rect">
                <a:avLst/>
              </a:prstGeom>
            </p:spPr>
          </p:pic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BACAC1E-E7F0-8B32-587F-D04AF1590D18}"/>
                </a:ext>
              </a:extLst>
            </p:cNvPr>
            <p:cNvSpPr txBox="1"/>
            <p:nvPr/>
          </p:nvSpPr>
          <p:spPr>
            <a:xfrm>
              <a:off x="3098321" y="5942136"/>
              <a:ext cx="600383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400" i="1">
                  <a:ea typeface="Calibri"/>
                  <a:cs typeface="Calibri"/>
                </a:rPr>
                <a:t>Exemples de panneaux vus moins de 5 fois, avec une précision décamétrique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416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E172D6-AD8B-EC64-66D4-21FAEF53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err="1">
                <a:solidFill>
                  <a:schemeClr val="bg1"/>
                </a:solidFill>
                <a:latin typeface="Bodoni MT"/>
              </a:rPr>
              <a:t>Précision</a:t>
            </a:r>
            <a:r>
              <a:rPr lang="en-US" sz="3600" kern="1200">
                <a:solidFill>
                  <a:schemeClr val="bg1"/>
                </a:solidFill>
                <a:latin typeface="Bodoni MT"/>
              </a:rPr>
              <a:t> des </a:t>
            </a:r>
            <a:r>
              <a:rPr lang="en-US" sz="3600" kern="1200" err="1">
                <a:solidFill>
                  <a:schemeClr val="bg1"/>
                </a:solidFill>
                <a:latin typeface="Bodoni MT"/>
              </a:rPr>
              <a:t>résultats</a:t>
            </a:r>
            <a:r>
              <a:rPr lang="en-US" sz="3600">
                <a:solidFill>
                  <a:schemeClr val="bg1"/>
                </a:solidFill>
                <a:latin typeface="Bodoni MT"/>
              </a:rPr>
              <a:t>​ (</a:t>
            </a:r>
            <a:r>
              <a:rPr lang="en-US" sz="3600" err="1">
                <a:solidFill>
                  <a:schemeClr val="bg1"/>
                </a:solidFill>
                <a:latin typeface="Bodoni MT"/>
              </a:rPr>
              <a:t>exemples</a:t>
            </a:r>
            <a:r>
              <a:rPr lang="en-US" sz="3600">
                <a:solidFill>
                  <a:schemeClr val="bg1"/>
                </a:solidFill>
                <a:latin typeface="Bodoni MT"/>
              </a:rPr>
              <a:t>)</a:t>
            </a:r>
            <a:endParaRPr lang="en-US" sz="3600" kern="1200">
              <a:solidFill>
                <a:schemeClr val="bg1"/>
              </a:solidFill>
              <a:latin typeface="Bodoni MT"/>
              <a:cs typeface="Calibri Ligh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B52A2-02B0-8FA7-DC55-07BC11C3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Présentation projet commun - Panoramax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E5DA650-F13B-370A-79C7-0A6DB11D742F}"/>
              </a:ext>
            </a:extLst>
          </p:cNvPr>
          <p:cNvGrpSpPr/>
          <p:nvPr/>
        </p:nvGrpSpPr>
        <p:grpSpPr>
          <a:xfrm>
            <a:off x="10965698" y="6105000"/>
            <a:ext cx="581025" cy="784640"/>
            <a:chOff x="10965698" y="6105000"/>
            <a:chExt cx="581025" cy="784640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9DB9E9A1-B654-FE65-96DF-EAA27456A034}"/>
                </a:ext>
              </a:extLst>
            </p:cNvPr>
            <p:cNvCxnSpPr/>
            <p:nvPr/>
          </p:nvCxnSpPr>
          <p:spPr>
            <a:xfrm flipH="1">
              <a:off x="11245640" y="6105000"/>
              <a:ext cx="17960" cy="7846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 3" descr="Une image contenant cercle, Graphique, Caractère coloré&#10;&#10;Description générée automatiquement">
              <a:extLst>
                <a:ext uri="{FF2B5EF4-FFF2-40B4-BE49-F238E27FC236}">
                  <a16:creationId xmlns:a16="http://schemas.microsoft.com/office/drawing/2014/main" id="{17DE9F71-4155-1D31-482D-4BBC633A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698" y="6139615"/>
              <a:ext cx="581025" cy="514350"/>
            </a:xfrm>
            <a:prstGeom prst="rect">
              <a:avLst/>
            </a:prstGeom>
          </p:spPr>
        </p:pic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1EEFC-AEE4-3546-8BCC-E4A47022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036" y="619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400" b="1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400" b="1">
              <a:solidFill>
                <a:srgbClr val="000000"/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1E57060-F89E-053E-EE00-45CF68F422DA}"/>
              </a:ext>
            </a:extLst>
          </p:cNvPr>
          <p:cNvGrpSpPr/>
          <p:nvPr/>
        </p:nvGrpSpPr>
        <p:grpSpPr>
          <a:xfrm>
            <a:off x="790755" y="1707396"/>
            <a:ext cx="10609472" cy="4183083"/>
            <a:chOff x="790755" y="1707396"/>
            <a:chExt cx="10609472" cy="4183083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B0C42801-EBF9-4DCF-46B6-EE5D834864DA}"/>
                </a:ext>
              </a:extLst>
            </p:cNvPr>
            <p:cNvGrpSpPr/>
            <p:nvPr/>
          </p:nvGrpSpPr>
          <p:grpSpPr>
            <a:xfrm>
              <a:off x="790755" y="1707396"/>
              <a:ext cx="10609472" cy="3791668"/>
              <a:chOff x="785962" y="1707396"/>
              <a:chExt cx="10609472" cy="3791668"/>
            </a:xfrm>
          </p:grpSpPr>
          <p:pic>
            <p:nvPicPr>
              <p:cNvPr id="14" name="Image 13" descr="Une image contenant texte, ligne, passage pour piétons, plein air&#10;&#10;Description générée automatiquement">
                <a:extLst>
                  <a:ext uri="{FF2B5EF4-FFF2-40B4-BE49-F238E27FC236}">
                    <a16:creationId xmlns:a16="http://schemas.microsoft.com/office/drawing/2014/main" id="{6BA84216-F9E7-591F-F69F-9FCA09C0A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962" y="1707396"/>
                <a:ext cx="5529891" cy="3791668"/>
              </a:xfrm>
              <a:prstGeom prst="rect">
                <a:avLst/>
              </a:prstGeom>
            </p:spPr>
          </p:pic>
          <p:pic>
            <p:nvPicPr>
              <p:cNvPr id="15" name="Image 14" descr="Une image contenant texte, capture d’écran, dessin humoristique, Carmin&#10;&#10;Description générée automatiquement">
                <a:extLst>
                  <a:ext uri="{FF2B5EF4-FFF2-40B4-BE49-F238E27FC236}">
                    <a16:creationId xmlns:a16="http://schemas.microsoft.com/office/drawing/2014/main" id="{34BDE968-7CDA-BFCC-E999-4D35FB1E1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7208" y="1708721"/>
                <a:ext cx="4288226" cy="3776932"/>
              </a:xfrm>
              <a:prstGeom prst="rect">
                <a:avLst/>
              </a:prstGeom>
            </p:spPr>
          </p:pic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59CB51A-6EFC-75C3-FF09-CADFA9E1AC39}"/>
                </a:ext>
              </a:extLst>
            </p:cNvPr>
            <p:cNvSpPr txBox="1"/>
            <p:nvPr/>
          </p:nvSpPr>
          <p:spPr>
            <a:xfrm>
              <a:off x="3098321" y="5582702"/>
              <a:ext cx="600383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400" i="1">
                  <a:ea typeface="Calibri"/>
                  <a:cs typeface="Calibri"/>
                </a:rPr>
                <a:t>Exemples de panneaux vus 5 fois, avec une précision de moins de 5 mètres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386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87DBAE-925B-6A38-F6F3-5877FEA3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10690198" cy="1783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5400">
                <a:latin typeface="Bodoni MT"/>
                <a:ea typeface="Calibri Light"/>
                <a:cs typeface="Calibri Light"/>
              </a:rPr>
              <a:t>Étude de la qualité et des précisions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46CA850-A5A0-C2B6-1AC8-855AD4CD7ABC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4AE7A2B-6D6F-02D2-5187-1BBFDBEF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pic>
        <p:nvPicPr>
          <p:cNvPr id="9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A267E182-DF27-9103-7AEE-E7628528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C29F7-D1F0-21E2-1D5A-67D7E194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0932" y="619719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69F6911-D8FC-8203-61ED-9E27BCE48BF5}"/>
              </a:ext>
            </a:extLst>
          </p:cNvPr>
          <p:cNvGrpSpPr/>
          <p:nvPr/>
        </p:nvGrpSpPr>
        <p:grpSpPr>
          <a:xfrm>
            <a:off x="2032000" y="3964976"/>
            <a:ext cx="8141368" cy="2328527"/>
            <a:chOff x="2032000" y="3964976"/>
            <a:chExt cx="8141368" cy="2328527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DFCD749-3816-8D36-F2CB-EDF2199EED11}"/>
                </a:ext>
              </a:extLst>
            </p:cNvPr>
            <p:cNvGrpSpPr/>
            <p:nvPr/>
          </p:nvGrpSpPr>
          <p:grpSpPr>
            <a:xfrm>
              <a:off x="2032000" y="3964976"/>
              <a:ext cx="8141368" cy="1976047"/>
              <a:chOff x="2032000" y="3964976"/>
              <a:chExt cx="8141368" cy="197604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F8FAFE5-0668-7FB8-1A59-0E1A0255B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3964976"/>
                <a:ext cx="8141368" cy="1976047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645DEC-3988-F6FC-7C4F-4AA2046D5EF4}"/>
                  </a:ext>
                </a:extLst>
              </p:cNvPr>
              <p:cNvSpPr/>
              <p:nvPr/>
            </p:nvSpPr>
            <p:spPr>
              <a:xfrm>
                <a:off x="9331157" y="5587998"/>
                <a:ext cx="828842" cy="18715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021EDD2-0A4C-6A5D-88B2-02ADF72932E4}"/>
                  </a:ext>
                </a:extLst>
              </p:cNvPr>
              <p:cNvSpPr/>
              <p:nvPr/>
            </p:nvSpPr>
            <p:spPr>
              <a:xfrm>
                <a:off x="9331156" y="4866103"/>
                <a:ext cx="828842" cy="18715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871F259-C0AD-2519-FA9B-4EEA0C617F64}"/>
                </a:ext>
              </a:extLst>
            </p:cNvPr>
            <p:cNvSpPr txBox="1"/>
            <p:nvPr/>
          </p:nvSpPr>
          <p:spPr>
            <a:xfrm>
              <a:off x="3094084" y="5985726"/>
              <a:ext cx="600383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400" i="1">
                  <a:ea typeface="Calibri"/>
                  <a:cs typeface="Calibri"/>
                </a:rPr>
                <a:t>Tableau récapitulatif des types de détection en fonction de la forme du panneau</a:t>
              </a:r>
            </a:p>
          </p:txBody>
        </p:sp>
      </p:grp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C3F788C-6B3D-B3E3-0430-7C8BE477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200">
                <a:cs typeface="Calibri"/>
              </a:rPr>
              <a:t>Score de confiance : C</a:t>
            </a:r>
            <a:r>
              <a:rPr lang="fr-FR" sz="2000" baseline="-25000">
                <a:cs typeface="Calibri"/>
              </a:rPr>
              <a:t>1 </a:t>
            </a:r>
            <a:r>
              <a:rPr lang="fr-FR" sz="2200">
                <a:cs typeface="Calibri"/>
              </a:rPr>
              <a:t>* C</a:t>
            </a:r>
            <a:r>
              <a:rPr lang="fr-FR" sz="2200" baseline="-25000">
                <a:cs typeface="Calibri"/>
              </a:rPr>
              <a:t>2 </a:t>
            </a:r>
            <a:r>
              <a:rPr lang="fr-FR" sz="2200">
                <a:cs typeface="Calibri"/>
              </a:rPr>
              <a:t>* C</a:t>
            </a:r>
            <a:r>
              <a:rPr lang="fr-FR" sz="2200" baseline="-25000">
                <a:cs typeface="Calibri"/>
              </a:rPr>
              <a:t>3</a:t>
            </a:r>
          </a:p>
          <a:p>
            <a:r>
              <a:rPr lang="fr-FR" sz="2200">
                <a:cs typeface="Calibri"/>
              </a:rPr>
              <a:t>Estimation des taux de précision hauteur &amp; centre</a:t>
            </a:r>
          </a:p>
        </p:txBody>
      </p:sp>
    </p:spTree>
    <p:extLst>
      <p:ext uri="{BB962C8B-B14F-4D97-AF65-F5344CB8AC3E}">
        <p14:creationId xmlns:p14="http://schemas.microsoft.com/office/powerpoint/2010/main" val="1009513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37B3A0-B27E-2174-95D3-A51270DF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77" y="203106"/>
            <a:ext cx="3333749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Bodoni MT"/>
              </a:rPr>
              <a:t>Perspectives </a:t>
            </a:r>
            <a:r>
              <a:rPr lang="en-US" sz="4000" err="1">
                <a:solidFill>
                  <a:schemeClr val="bg1"/>
                </a:solidFill>
                <a:latin typeface="Bodoni MT"/>
              </a:rPr>
              <a:t>d'amélioration</a:t>
            </a:r>
            <a:endParaRPr lang="en-US" sz="4000">
              <a:solidFill>
                <a:schemeClr val="bg1"/>
              </a:solidFill>
              <a:latin typeface="Bodoni MT"/>
              <a:ea typeface="Calibri Light"/>
              <a:cs typeface="Calibri Light"/>
            </a:endParaRP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678962C4-23AA-8D37-DD2E-34FB31D11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Présentation projet commun - Panoramax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A43ABCC-65F7-6B2E-72B6-006492BD8B98}"/>
              </a:ext>
            </a:extLst>
          </p:cNvPr>
          <p:cNvGrpSpPr/>
          <p:nvPr/>
        </p:nvGrpSpPr>
        <p:grpSpPr>
          <a:xfrm>
            <a:off x="10965698" y="6105000"/>
            <a:ext cx="581025" cy="784640"/>
            <a:chOff x="10965698" y="6105000"/>
            <a:chExt cx="581025" cy="784640"/>
          </a:xfrm>
        </p:grpSpPr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02D26D66-F19C-A17B-9176-E6B94BE5F92B}"/>
                </a:ext>
              </a:extLst>
            </p:cNvPr>
            <p:cNvCxnSpPr/>
            <p:nvPr/>
          </p:nvCxnSpPr>
          <p:spPr>
            <a:xfrm flipH="1">
              <a:off x="11245640" y="6105000"/>
              <a:ext cx="17960" cy="78464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Image 3" descr="Une image contenant cercle, Graphique, Caractère coloré&#10;&#10;Description générée automatiquement">
              <a:extLst>
                <a:ext uri="{FF2B5EF4-FFF2-40B4-BE49-F238E27FC236}">
                  <a16:creationId xmlns:a16="http://schemas.microsoft.com/office/drawing/2014/main" id="{C035241C-2833-E276-4649-29646EF3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698" y="6139615"/>
              <a:ext cx="581025" cy="514350"/>
            </a:xfrm>
            <a:prstGeom prst="rect">
              <a:avLst/>
            </a:prstGeom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4C3FC6-10B5-749F-F307-40C31D8D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428" y="618555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8677EF90-A2DF-4811-F967-C9F7B04B3D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558324"/>
              </p:ext>
            </p:extLst>
          </p:nvPr>
        </p:nvGraphicFramePr>
        <p:xfrm>
          <a:off x="795427" y="2896999"/>
          <a:ext cx="10515600" cy="374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75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AB6C73-3AAC-F7DC-9CF0-4B3F5750A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5525"/>
            <a:ext cx="9144000" cy="2764028"/>
          </a:xfrm>
        </p:spPr>
        <p:txBody>
          <a:bodyPr anchor="ctr">
            <a:normAutofit/>
          </a:bodyPr>
          <a:lstStyle/>
          <a:p>
            <a:r>
              <a:rPr lang="fr-FR" sz="5000">
                <a:latin typeface="Bodoni MT"/>
                <a:ea typeface="Calibri Light"/>
                <a:cs typeface="Calibri Light"/>
              </a:rPr>
              <a:t>Merci de nous avoir écouté !</a:t>
            </a:r>
            <a:br>
              <a:rPr lang="fr-FR" sz="5000">
                <a:latin typeface="Bodoni MT"/>
                <a:ea typeface="Calibri Light"/>
                <a:cs typeface="Calibri Light"/>
              </a:rPr>
            </a:br>
            <a:br>
              <a:rPr lang="fr-FR" sz="5000">
                <a:latin typeface="Bodoni MT"/>
                <a:ea typeface="Calibri Light"/>
                <a:cs typeface="Calibri Light"/>
              </a:rPr>
            </a:br>
            <a:r>
              <a:rPr lang="fr-FR" sz="5000">
                <a:latin typeface="Bodoni MT"/>
                <a:ea typeface="Calibri Light"/>
                <a:cs typeface="Calibri Light"/>
              </a:rPr>
              <a:t>Avez-vous des questions 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École nationale des sciences géographiques — Wikipédia">
            <a:extLst>
              <a:ext uri="{FF2B5EF4-FFF2-40B4-BE49-F238E27FC236}">
                <a16:creationId xmlns:a16="http://schemas.microsoft.com/office/drawing/2014/main" id="{545CC321-7DE0-110F-3943-084853EC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626" y="650000"/>
            <a:ext cx="2038710" cy="1057887"/>
          </a:xfrm>
          <a:prstGeom prst="rect">
            <a:avLst/>
          </a:prstGeom>
        </p:spPr>
      </p:pic>
      <p:pic>
        <p:nvPicPr>
          <p:cNvPr id="6" name="Graphique 5" descr="Fichier:IGN logo 2012.svg — Wikipédia">
            <a:extLst>
              <a:ext uri="{FF2B5EF4-FFF2-40B4-BE49-F238E27FC236}">
                <a16:creationId xmlns:a16="http://schemas.microsoft.com/office/drawing/2014/main" id="{A6B607EC-8378-A22A-CC46-A995BA24D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3910" y="281222"/>
            <a:ext cx="1751163" cy="1896088"/>
          </a:xfrm>
          <a:prstGeom prst="rect">
            <a:avLst/>
          </a:prstGeom>
        </p:spPr>
      </p:pic>
      <p:pic>
        <p:nvPicPr>
          <p:cNvPr id="7" name="Image 6" descr="Fichier:Openstreetmap logo.svg — Wikipédia">
            <a:extLst>
              <a:ext uri="{FF2B5EF4-FFF2-40B4-BE49-F238E27FC236}">
                <a16:creationId xmlns:a16="http://schemas.microsoft.com/office/drawing/2014/main" id="{97C0C739-DE30-3B24-4435-C685595DA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740" y="186456"/>
            <a:ext cx="1999352" cy="1941843"/>
          </a:xfrm>
          <a:prstGeom prst="rect">
            <a:avLst/>
          </a:prstGeom>
        </p:spPr>
      </p:pic>
      <p:pic>
        <p:nvPicPr>
          <p:cNvPr id="15" name="Image 14" descr="Fichier:Logo Université Gustave Eiffel 2020.svg — Wikipédia">
            <a:extLst>
              <a:ext uri="{FF2B5EF4-FFF2-40B4-BE49-F238E27FC236}">
                <a16:creationId xmlns:a16="http://schemas.microsoft.com/office/drawing/2014/main" id="{884DF271-AD3A-FA48-3EF0-E564F308E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874752"/>
            <a:ext cx="2743199" cy="565249"/>
          </a:xfrm>
          <a:prstGeom prst="rect">
            <a:avLst/>
          </a:prstGeom>
        </p:spPr>
      </p:pic>
      <p:pic>
        <p:nvPicPr>
          <p:cNvPr id="18" name="Image 17" descr="Panoramax Logo PNG Vector (SVG) Free Download">
            <a:extLst>
              <a:ext uri="{FF2B5EF4-FFF2-40B4-BE49-F238E27FC236}">
                <a16:creationId xmlns:a16="http://schemas.microsoft.com/office/drawing/2014/main" id="{5DFD2ED4-9BB9-3614-60E3-23A97E71B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267" y="260231"/>
            <a:ext cx="1851805" cy="1851805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32B78F84-CA51-8085-0F71-238FE31C10B6}"/>
              </a:ext>
            </a:extLst>
          </p:cNvPr>
          <p:cNvSpPr txBox="1">
            <a:spLocks/>
          </p:cNvSpPr>
          <p:nvPr/>
        </p:nvSpPr>
        <p:spPr>
          <a:xfrm>
            <a:off x="1708120" y="5645150"/>
            <a:ext cx="8516968" cy="90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Bodoni MT"/>
                <a:ea typeface="Calibri"/>
                <a:cs typeface="Calibri"/>
              </a:rPr>
              <a:t>Clovis BERGERET, Claire GIRARDIN, Vincent GIUDICELLI,</a:t>
            </a:r>
            <a:br>
              <a:rPr lang="fr-FR" sz="2000">
                <a:latin typeface="Bodoni MT"/>
                <a:ea typeface="Calibri"/>
                <a:cs typeface="Calibri"/>
              </a:rPr>
            </a:br>
            <a:r>
              <a:rPr lang="fr-FR" sz="2000">
                <a:latin typeface="Bodoni MT"/>
                <a:ea typeface="Calibri"/>
                <a:cs typeface="Calibri"/>
              </a:rPr>
              <a:t>Victorien OLLIVIER, Mathis ROUILLARD</a:t>
            </a:r>
            <a:br>
              <a:rPr lang="fr-FR" sz="2000">
                <a:latin typeface="Bodoni MT"/>
                <a:ea typeface="Calibri"/>
                <a:cs typeface="Calibri"/>
              </a:rPr>
            </a:br>
            <a:r>
              <a:rPr lang="fr-FR" sz="2000">
                <a:latin typeface="Bodoni MT"/>
                <a:ea typeface="Calibri"/>
                <a:cs typeface="Calibri"/>
              </a:rPr>
              <a:t>élèves </a:t>
            </a:r>
            <a:r>
              <a:rPr lang="fr-FR" sz="2000" err="1">
                <a:latin typeface="Bodoni MT"/>
                <a:ea typeface="Calibri"/>
                <a:cs typeface="Calibri"/>
              </a:rPr>
              <a:t>ingénieur·e·s</a:t>
            </a:r>
            <a:r>
              <a:rPr lang="fr-FR" sz="2000">
                <a:latin typeface="Bodoni MT"/>
                <a:ea typeface="Calibri"/>
                <a:cs typeface="Calibri"/>
              </a:rPr>
              <a:t> à l'ENSG</a:t>
            </a:r>
            <a:endParaRPr lang="fr-FR" sz="2000">
              <a:latin typeface="Bodoni 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200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AF6-0F16-7793-D8F3-770C0BC9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Bodoni MT"/>
                <a:cs typeface="Calibri Light"/>
              </a:rPr>
              <a:t>Annexe</a:t>
            </a:r>
            <a:r>
              <a:rPr lang="en-US">
                <a:latin typeface="Bodoni MT"/>
                <a:cs typeface="Calibri Light"/>
              </a:rPr>
              <a:t> : Coefficients du score de </a:t>
            </a:r>
            <a:r>
              <a:rPr lang="en-US" err="1">
                <a:latin typeface="Bodoni MT"/>
                <a:cs typeface="Calibri Light"/>
              </a:rPr>
              <a:t>confiance</a:t>
            </a:r>
            <a:endParaRPr lang="en-US" err="1">
              <a:latin typeface="Bodoni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9D3DA-E38C-D0AD-A308-57AF8685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4A3F5F-682D-871D-82BC-35B1836C3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6" r="-306" b="-394"/>
          <a:stretch/>
        </p:blipFill>
        <p:spPr>
          <a:xfrm>
            <a:off x="0" y="1782750"/>
            <a:ext cx="6114653" cy="348636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967CA-ECEC-7DE3-34D4-23B5FB19E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4"/>
          <a:stretch/>
        </p:blipFill>
        <p:spPr>
          <a:xfrm>
            <a:off x="5761726" y="3249448"/>
            <a:ext cx="6096000" cy="3484801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E10B50-7F67-B9C1-E7FF-8E13AFD7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2B07305-EA05-6905-03FD-8FCCB4926419}"/>
              </a:ext>
            </a:extLst>
          </p:cNvPr>
          <p:cNvGrpSpPr/>
          <p:nvPr/>
        </p:nvGrpSpPr>
        <p:grpSpPr>
          <a:xfrm>
            <a:off x="11635140" y="6012826"/>
            <a:ext cx="440084" cy="681013"/>
            <a:chOff x="7131510" y="1983246"/>
            <a:chExt cx="670330" cy="1064755"/>
          </a:xfrm>
        </p:grpSpPr>
        <p:sp>
          <p:nvSpPr>
            <p:cNvPr id="11" name="Étoile : 16 branches 10">
              <a:extLst>
                <a:ext uri="{FF2B5EF4-FFF2-40B4-BE49-F238E27FC236}">
                  <a16:creationId xmlns:a16="http://schemas.microsoft.com/office/drawing/2014/main" id="{5A38ADD9-F638-6D06-00B3-2D4AE2836E3E}"/>
                </a:ext>
              </a:extLst>
            </p:cNvPr>
            <p:cNvSpPr/>
            <p:nvPr/>
          </p:nvSpPr>
          <p:spPr>
            <a:xfrm rot="3120000">
              <a:off x="7272867" y="2844800"/>
              <a:ext cx="296334" cy="110067"/>
            </a:xfrm>
            <a:prstGeom prst="star16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B3B239B7-A9B6-2070-3E16-949492728750}"/>
                </a:ext>
              </a:extLst>
            </p:cNvPr>
            <p:cNvCxnSpPr/>
            <p:nvPr/>
          </p:nvCxnSpPr>
          <p:spPr>
            <a:xfrm flipH="1">
              <a:off x="7453640" y="1983246"/>
              <a:ext cx="18176" cy="939609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15F4061-DF92-E73A-BA0D-C2573A91C3E6}"/>
                </a:ext>
              </a:extLst>
            </p:cNvPr>
            <p:cNvSpPr/>
            <p:nvPr/>
          </p:nvSpPr>
          <p:spPr>
            <a:xfrm>
              <a:off x="7131510" y="2061058"/>
              <a:ext cx="670330" cy="6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85DE3EC-7DF7-FFEA-351D-88B918D89106}"/>
                </a:ext>
              </a:extLst>
            </p:cNvPr>
            <p:cNvSpPr/>
            <p:nvPr/>
          </p:nvSpPr>
          <p:spPr>
            <a:xfrm>
              <a:off x="7190300" y="2114118"/>
              <a:ext cx="550015" cy="527098"/>
            </a:xfrm>
            <a:prstGeom prst="roundRect">
              <a:avLst/>
            </a:prstGeom>
            <a:solidFill>
              <a:srgbClr val="0102F7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cs typeface="Calibri"/>
                </a:rPr>
                <a:t>1</a:t>
              </a:r>
              <a:endParaRPr lang="fr-FR"/>
            </a:p>
          </p:txBody>
        </p:sp>
        <p:sp>
          <p:nvSpPr>
            <p:cNvPr id="12" name="Étoile : 16 branches 11">
              <a:extLst>
                <a:ext uri="{FF2B5EF4-FFF2-40B4-BE49-F238E27FC236}">
                  <a16:creationId xmlns:a16="http://schemas.microsoft.com/office/drawing/2014/main" id="{E0869C11-C8BF-5C9C-1D09-64C0C8FD123D}"/>
                </a:ext>
              </a:extLst>
            </p:cNvPr>
            <p:cNvSpPr/>
            <p:nvPr/>
          </p:nvSpPr>
          <p:spPr>
            <a:xfrm rot="19740000">
              <a:off x="7366000" y="2870200"/>
              <a:ext cx="296334" cy="110067"/>
            </a:xfrm>
            <a:prstGeom prst="star16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Étoile : 16 branches 12">
              <a:extLst>
                <a:ext uri="{FF2B5EF4-FFF2-40B4-BE49-F238E27FC236}">
                  <a16:creationId xmlns:a16="http://schemas.microsoft.com/office/drawing/2014/main" id="{EF844288-0B58-216F-CFA3-B8ED74473AD4}"/>
                </a:ext>
              </a:extLst>
            </p:cNvPr>
            <p:cNvSpPr/>
            <p:nvPr/>
          </p:nvSpPr>
          <p:spPr>
            <a:xfrm>
              <a:off x="7294033" y="2899833"/>
              <a:ext cx="296334" cy="110067"/>
            </a:xfrm>
            <a:prstGeom prst="star16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63597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CCE9-E79F-AAE8-6E11-437E9435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Bodoni MT"/>
                <a:ea typeface="Calibri Light"/>
                <a:cs typeface="Calibri Light"/>
              </a:rPr>
              <a:t>Annexe</a:t>
            </a:r>
            <a:r>
              <a:rPr lang="en-US">
                <a:latin typeface="Bodoni MT"/>
                <a:ea typeface="Calibri Light"/>
                <a:cs typeface="Calibri Light"/>
              </a:rPr>
              <a:t> : Gestion de </a:t>
            </a:r>
            <a:r>
              <a:rPr lang="en-US" err="1">
                <a:latin typeface="Bodoni MT"/>
                <a:ea typeface="Calibri Light"/>
                <a:cs typeface="Calibri Light"/>
              </a:rPr>
              <a:t>projet</a:t>
            </a:r>
            <a:endParaRPr lang="en-US" err="1">
              <a:latin typeface="Bodoni M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69502C-B140-120D-1033-9A1973425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65" y="1717892"/>
            <a:ext cx="3858859" cy="42873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5B702-D5B3-7948-7857-F2786048D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67442FA-D49D-C793-6354-39E21DBC136C}"/>
              </a:ext>
            </a:extLst>
          </p:cNvPr>
          <p:cNvGrpSpPr/>
          <p:nvPr/>
        </p:nvGrpSpPr>
        <p:grpSpPr>
          <a:xfrm>
            <a:off x="11635140" y="6012826"/>
            <a:ext cx="440084" cy="681013"/>
            <a:chOff x="7131510" y="1983246"/>
            <a:chExt cx="670330" cy="1064755"/>
          </a:xfrm>
        </p:grpSpPr>
        <p:sp>
          <p:nvSpPr>
            <p:cNvPr id="7" name="Étoile : 16 branches 6">
              <a:extLst>
                <a:ext uri="{FF2B5EF4-FFF2-40B4-BE49-F238E27FC236}">
                  <a16:creationId xmlns:a16="http://schemas.microsoft.com/office/drawing/2014/main" id="{B45954C0-7C3A-699B-E118-A02C1F6510AA}"/>
                </a:ext>
              </a:extLst>
            </p:cNvPr>
            <p:cNvSpPr/>
            <p:nvPr/>
          </p:nvSpPr>
          <p:spPr>
            <a:xfrm rot="3120000">
              <a:off x="7272867" y="2844800"/>
              <a:ext cx="296334" cy="110067"/>
            </a:xfrm>
            <a:prstGeom prst="star16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ED3C0A08-4038-145E-EE9E-6E2F6306B2AE}"/>
                </a:ext>
              </a:extLst>
            </p:cNvPr>
            <p:cNvCxnSpPr/>
            <p:nvPr/>
          </p:nvCxnSpPr>
          <p:spPr>
            <a:xfrm flipH="1">
              <a:off x="7453640" y="1983246"/>
              <a:ext cx="18176" cy="939609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E781FC4-7995-D268-65CC-2F77ECF6CB20}"/>
                </a:ext>
              </a:extLst>
            </p:cNvPr>
            <p:cNvSpPr/>
            <p:nvPr/>
          </p:nvSpPr>
          <p:spPr>
            <a:xfrm>
              <a:off x="7131510" y="2061058"/>
              <a:ext cx="670330" cy="6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1EB0C18-F1ED-9E0A-3999-76252EB68C60}"/>
                </a:ext>
              </a:extLst>
            </p:cNvPr>
            <p:cNvSpPr/>
            <p:nvPr/>
          </p:nvSpPr>
          <p:spPr>
            <a:xfrm>
              <a:off x="7190300" y="2114118"/>
              <a:ext cx="550015" cy="527098"/>
            </a:xfrm>
            <a:prstGeom prst="roundRect">
              <a:avLst/>
            </a:prstGeom>
            <a:solidFill>
              <a:srgbClr val="0102F7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>
                  <a:cs typeface="Calibri"/>
                </a:rPr>
                <a:t>2</a:t>
              </a:r>
              <a:endParaRPr lang="fr-FR"/>
            </a:p>
          </p:txBody>
        </p:sp>
        <p:sp>
          <p:nvSpPr>
            <p:cNvPr id="11" name="Étoile : 16 branches 10">
              <a:extLst>
                <a:ext uri="{FF2B5EF4-FFF2-40B4-BE49-F238E27FC236}">
                  <a16:creationId xmlns:a16="http://schemas.microsoft.com/office/drawing/2014/main" id="{58ED242B-FBEE-BC86-58A0-CBC57FABC210}"/>
                </a:ext>
              </a:extLst>
            </p:cNvPr>
            <p:cNvSpPr/>
            <p:nvPr/>
          </p:nvSpPr>
          <p:spPr>
            <a:xfrm rot="19740000">
              <a:off x="7366000" y="2870200"/>
              <a:ext cx="296334" cy="110067"/>
            </a:xfrm>
            <a:prstGeom prst="star16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Étoile : 16 branches 11">
              <a:extLst>
                <a:ext uri="{FF2B5EF4-FFF2-40B4-BE49-F238E27FC236}">
                  <a16:creationId xmlns:a16="http://schemas.microsoft.com/office/drawing/2014/main" id="{004ABF14-9739-C8D6-D297-73C9CF9C44C6}"/>
                </a:ext>
              </a:extLst>
            </p:cNvPr>
            <p:cNvSpPr/>
            <p:nvPr/>
          </p:nvSpPr>
          <p:spPr>
            <a:xfrm>
              <a:off x="7294033" y="2899833"/>
              <a:ext cx="296334" cy="110067"/>
            </a:xfrm>
            <a:prstGeom prst="star16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04E2576-D239-3471-EF81-CF3A55AD0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353" y="2286679"/>
            <a:ext cx="7346830" cy="33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9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F6EC33-5E4A-12DE-2FEF-EE6BBE83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I - </a:t>
            </a:r>
            <a:r>
              <a:rPr lang="en-US" sz="5400" err="1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Contexte</a:t>
            </a: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 et </a:t>
            </a:r>
            <a:r>
              <a:rPr lang="en-US" sz="5400" err="1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objectifs</a:t>
            </a:r>
            <a:endParaRPr lang="en-US" sz="5400">
              <a:solidFill>
                <a:schemeClr val="bg1">
                  <a:lumMod val="95000"/>
                  <a:lumOff val="5000"/>
                </a:schemeClr>
              </a:solidFill>
              <a:latin typeface="Bodoni MT"/>
              <a:ea typeface="Calibri Light"/>
              <a:cs typeface="Calibri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6AA0E-DD72-21B7-DB5F-35B5CEB3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330EA680-D336-4FF7-8B7A-9848BB0A1C32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3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49939A-78DB-E9BC-8917-324CE27A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7F7F7F"/>
                </a:solidFill>
              </a:rPr>
              <a:t>Présentation projet commun - Panoramax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A0D7D2B-D26C-2420-407B-BF7E5B28D187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CEBFC71D-75C2-018A-F482-23956CD8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B3FEFE9A-699A-A38B-04C6-369573E2B830}"/>
              </a:ext>
            </a:extLst>
          </p:cNvPr>
          <p:cNvSpPr txBox="1">
            <a:spLocks/>
          </p:cNvSpPr>
          <p:nvPr/>
        </p:nvSpPr>
        <p:spPr>
          <a:xfrm>
            <a:off x="8658139" y="62050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9509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5B702-D5B3-7948-7857-F2786048D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67442FA-D49D-C793-6354-39E21DBC136C}"/>
              </a:ext>
            </a:extLst>
          </p:cNvPr>
          <p:cNvGrpSpPr/>
          <p:nvPr/>
        </p:nvGrpSpPr>
        <p:grpSpPr>
          <a:xfrm>
            <a:off x="11635140" y="6012826"/>
            <a:ext cx="440084" cy="681013"/>
            <a:chOff x="7131510" y="1983246"/>
            <a:chExt cx="670330" cy="1064755"/>
          </a:xfrm>
        </p:grpSpPr>
        <p:sp>
          <p:nvSpPr>
            <p:cNvPr id="7" name="Étoile : 16 branches 6">
              <a:extLst>
                <a:ext uri="{FF2B5EF4-FFF2-40B4-BE49-F238E27FC236}">
                  <a16:creationId xmlns:a16="http://schemas.microsoft.com/office/drawing/2014/main" id="{B45954C0-7C3A-699B-E118-A02C1F6510AA}"/>
                </a:ext>
              </a:extLst>
            </p:cNvPr>
            <p:cNvSpPr/>
            <p:nvPr/>
          </p:nvSpPr>
          <p:spPr>
            <a:xfrm rot="3120000">
              <a:off x="7272867" y="2844800"/>
              <a:ext cx="296334" cy="110067"/>
            </a:xfrm>
            <a:prstGeom prst="star16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ED3C0A08-4038-145E-EE9E-6E2F6306B2AE}"/>
                </a:ext>
              </a:extLst>
            </p:cNvPr>
            <p:cNvCxnSpPr/>
            <p:nvPr/>
          </p:nvCxnSpPr>
          <p:spPr>
            <a:xfrm flipH="1">
              <a:off x="7453640" y="1983246"/>
              <a:ext cx="18176" cy="939609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E781FC4-7995-D268-65CC-2F77ECF6CB20}"/>
                </a:ext>
              </a:extLst>
            </p:cNvPr>
            <p:cNvSpPr/>
            <p:nvPr/>
          </p:nvSpPr>
          <p:spPr>
            <a:xfrm>
              <a:off x="7131510" y="2061058"/>
              <a:ext cx="670330" cy="6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1EB0C18-F1ED-9E0A-3999-76252EB68C60}"/>
                </a:ext>
              </a:extLst>
            </p:cNvPr>
            <p:cNvSpPr/>
            <p:nvPr/>
          </p:nvSpPr>
          <p:spPr>
            <a:xfrm>
              <a:off x="7190300" y="2114118"/>
              <a:ext cx="550015" cy="527098"/>
            </a:xfrm>
            <a:prstGeom prst="roundRect">
              <a:avLst/>
            </a:prstGeom>
            <a:solidFill>
              <a:srgbClr val="0102F7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>
                  <a:cs typeface="Calibri"/>
                </a:rPr>
                <a:t>3</a:t>
              </a:r>
            </a:p>
          </p:txBody>
        </p:sp>
        <p:sp>
          <p:nvSpPr>
            <p:cNvPr id="11" name="Étoile : 16 branches 10">
              <a:extLst>
                <a:ext uri="{FF2B5EF4-FFF2-40B4-BE49-F238E27FC236}">
                  <a16:creationId xmlns:a16="http://schemas.microsoft.com/office/drawing/2014/main" id="{58ED242B-FBEE-BC86-58A0-CBC57FABC210}"/>
                </a:ext>
              </a:extLst>
            </p:cNvPr>
            <p:cNvSpPr/>
            <p:nvPr/>
          </p:nvSpPr>
          <p:spPr>
            <a:xfrm rot="19740000">
              <a:off x="7366000" y="2870200"/>
              <a:ext cx="296334" cy="110067"/>
            </a:xfrm>
            <a:prstGeom prst="star16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Étoile : 16 branches 11">
              <a:extLst>
                <a:ext uri="{FF2B5EF4-FFF2-40B4-BE49-F238E27FC236}">
                  <a16:creationId xmlns:a16="http://schemas.microsoft.com/office/drawing/2014/main" id="{004ABF14-9739-C8D6-D297-73C9CF9C44C6}"/>
                </a:ext>
              </a:extLst>
            </p:cNvPr>
            <p:cNvSpPr/>
            <p:nvPr/>
          </p:nvSpPr>
          <p:spPr>
            <a:xfrm>
              <a:off x="7294033" y="2899833"/>
              <a:ext cx="296334" cy="110067"/>
            </a:xfrm>
            <a:prstGeom prst="star16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Picture 1" descr="Une image contenant ligne, art, conception, origami&#10;&#10;Description générée automatiquement">
            <a:extLst>
              <a:ext uri="{FF2B5EF4-FFF2-40B4-BE49-F238E27FC236}">
                <a16:creationId xmlns:a16="http://schemas.microsoft.com/office/drawing/2014/main" id="{ED126DB1-D21D-EADD-7732-2C1DBD99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27" y="2100812"/>
            <a:ext cx="3295650" cy="3409950"/>
          </a:xfrm>
          <a:prstGeom prst="rect">
            <a:avLst/>
          </a:prstGeom>
        </p:spPr>
      </p:pic>
      <p:pic>
        <p:nvPicPr>
          <p:cNvPr id="20" name="Picture 2" descr="Une image contenant ligne, triangle, conception&#10;&#10;Description générée automatiquement">
            <a:extLst>
              <a:ext uri="{FF2B5EF4-FFF2-40B4-BE49-F238E27FC236}">
                <a16:creationId xmlns:a16="http://schemas.microsoft.com/office/drawing/2014/main" id="{42391837-E080-33F7-5F69-562B7329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96" y="2397468"/>
            <a:ext cx="2458032" cy="2560698"/>
          </a:xfrm>
          <a:prstGeom prst="rect">
            <a:avLst/>
          </a:prstGeom>
        </p:spPr>
      </p:pic>
      <p:pic>
        <p:nvPicPr>
          <p:cNvPr id="22" name="Picture 5" descr="Une image contenant ligne, diagramme, origami, conception&#10;&#10;Description générée automatiquement">
            <a:extLst>
              <a:ext uri="{FF2B5EF4-FFF2-40B4-BE49-F238E27FC236}">
                <a16:creationId xmlns:a16="http://schemas.microsoft.com/office/drawing/2014/main" id="{8E949F90-2A18-A208-4CFB-1582EE1AA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412" y="2252463"/>
            <a:ext cx="2347513" cy="243272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461E37D-D3CE-4AB6-024B-7B23FABDFEF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Bodoni MT"/>
                <a:cs typeface="Calibri Light"/>
              </a:rPr>
              <a:t>Annexe</a:t>
            </a:r>
            <a:r>
              <a:rPr lang="en-US">
                <a:latin typeface="Bodoni MT"/>
                <a:cs typeface="Calibri Light"/>
              </a:rPr>
              <a:t> : </a:t>
            </a:r>
            <a:endParaRPr lang="en-US" err="1">
              <a:latin typeface="Bodoni MT"/>
              <a:cs typeface="Calibri Light"/>
            </a:endParaRPr>
          </a:p>
          <a:p>
            <a:r>
              <a:rPr lang="en-US" err="1">
                <a:latin typeface="Bodoni MT"/>
                <a:cs typeface="Calibri Light"/>
              </a:rPr>
              <a:t>Autre</a:t>
            </a:r>
            <a:r>
              <a:rPr lang="en-US">
                <a:latin typeface="Bodoni MT"/>
                <a:cs typeface="Calibri Light"/>
              </a:rPr>
              <a:t> </a:t>
            </a:r>
            <a:r>
              <a:rPr lang="en-US" err="1">
                <a:latin typeface="Bodoni MT"/>
                <a:cs typeface="Calibri Light"/>
              </a:rPr>
              <a:t>méthode</a:t>
            </a:r>
            <a:r>
              <a:rPr lang="en-US">
                <a:latin typeface="Bodoni MT"/>
                <a:cs typeface="Calibri Light"/>
              </a:rPr>
              <a:t> de </a:t>
            </a:r>
            <a:r>
              <a:rPr lang="en-US" err="1">
                <a:latin typeface="Bodoni MT"/>
                <a:cs typeface="Calibri Light"/>
              </a:rPr>
              <a:t>calcul</a:t>
            </a:r>
            <a:r>
              <a:rPr lang="en-US">
                <a:latin typeface="Bodoni MT"/>
                <a:cs typeface="Calibri Light"/>
              </a:rPr>
              <a:t> </a:t>
            </a:r>
            <a:r>
              <a:rPr lang="en-US" err="1">
                <a:latin typeface="Bodoni MT"/>
                <a:cs typeface="Calibri Light"/>
              </a:rPr>
              <a:t>d'orientation</a:t>
            </a:r>
            <a:endParaRPr lang="en-US" err="1">
              <a:latin typeface="Bodoni MT"/>
            </a:endParaRPr>
          </a:p>
        </p:txBody>
      </p:sp>
      <p:pic>
        <p:nvPicPr>
          <p:cNvPr id="3" name="Image 2" descr="Une image contenant texte, plein air, signalisation, Panneau de signalisation&#10;&#10;Description générée automatiquement">
            <a:extLst>
              <a:ext uri="{FF2B5EF4-FFF2-40B4-BE49-F238E27FC236}">
                <a16:creationId xmlns:a16="http://schemas.microsoft.com/office/drawing/2014/main" id="{F09479B1-3F86-1000-D6A9-9680A94DB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10" y="3216310"/>
            <a:ext cx="1276350" cy="2038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21C01-8C34-F708-C601-90668EB4275C}"/>
              </a:ext>
            </a:extLst>
          </p:cNvPr>
          <p:cNvSpPr/>
          <p:nvPr/>
        </p:nvSpPr>
        <p:spPr>
          <a:xfrm>
            <a:off x="1112702" y="2566383"/>
            <a:ext cx="1082918" cy="3520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ea typeface="Calibri"/>
                <a:cs typeface="Calibri"/>
              </a:rPr>
              <a:t>Faux -30°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05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F6A28-B7AB-E9D7-B271-3FD05853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000">
                <a:latin typeface="Bodoni MT"/>
                <a:ea typeface="Calibri Light"/>
                <a:cs typeface="Calibri Light"/>
              </a:rPr>
              <a:t>Contexte du projet</a:t>
            </a:r>
          </a:p>
        </p:txBody>
      </p:sp>
      <p:pic>
        <p:nvPicPr>
          <p:cNvPr id="4" name="Image 3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A70C4DDB-9ED6-3AA2-69B0-6EF17D54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22" y="1940943"/>
            <a:ext cx="5391224" cy="3982529"/>
          </a:xfrm>
          <a:prstGeom prst="rect">
            <a:avLst/>
          </a:prstGeom>
        </p:spPr>
      </p:pic>
      <p:pic>
        <p:nvPicPr>
          <p:cNvPr id="5" name="Image 4" descr="Une image contenant ciel, capture d’écran, maison, bâtiment&#10;&#10;Description générée automatiquement">
            <a:extLst>
              <a:ext uri="{FF2B5EF4-FFF2-40B4-BE49-F238E27FC236}">
                <a16:creationId xmlns:a16="http://schemas.microsoft.com/office/drawing/2014/main" id="{12A5E1CD-DB8E-4829-27D6-298BD570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69" y="1940942"/>
            <a:ext cx="5391223" cy="3982529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550CAD-BE5B-D604-93D7-F10C0C3A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87EA484-8FCA-611B-93E6-C7EE2E4F42F4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26400066-5885-13A5-1061-ED85D0FE9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88557-2E77-CB01-6FB3-E60045A1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9839" y="619533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4</a:t>
            </a:fld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730CD6-6AED-C268-A3A5-82D297EC6F68}"/>
              </a:ext>
            </a:extLst>
          </p:cNvPr>
          <p:cNvSpPr txBox="1"/>
          <p:nvPr/>
        </p:nvSpPr>
        <p:spPr>
          <a:xfrm>
            <a:off x="1401010" y="5989052"/>
            <a:ext cx="42538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Capture d'écran du site </a:t>
            </a:r>
            <a:r>
              <a:rPr lang="fr-FR" sz="1400" i="1" u="sng">
                <a:ea typeface="Calibri"/>
                <a:cs typeface="Calibri"/>
              </a:rPr>
              <a:t>panoramax.fr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58BE12C-9D9B-7764-D2AC-034B93C32207}"/>
              </a:ext>
            </a:extLst>
          </p:cNvPr>
          <p:cNvSpPr txBox="1"/>
          <p:nvPr/>
        </p:nvSpPr>
        <p:spPr>
          <a:xfrm>
            <a:off x="7644062" y="5922209"/>
            <a:ext cx="42538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Capture d'écran du site </a:t>
            </a:r>
            <a:r>
              <a:rPr lang="fr-FR" sz="1400" i="1" u="sng" err="1">
                <a:ea typeface="Calibri"/>
                <a:cs typeface="Calibri"/>
              </a:rPr>
              <a:t>api.panoramax.xyz</a:t>
            </a:r>
            <a:endParaRPr lang="fr-FR" sz="1400" i="1" u="sng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1958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C6F49-DADC-1A79-1007-AB189C80A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89" y="44283"/>
            <a:ext cx="10515600" cy="1325563"/>
          </a:xfrm>
        </p:spPr>
        <p:txBody>
          <a:bodyPr/>
          <a:lstStyle/>
          <a:p>
            <a:r>
              <a:rPr lang="fr-FR">
                <a:latin typeface="Bodoni MT"/>
                <a:ea typeface="Calibri Light"/>
                <a:cs typeface="Calibri Light"/>
              </a:rPr>
              <a:t>Données à disposition</a:t>
            </a:r>
          </a:p>
        </p:txBody>
      </p:sp>
      <p:pic>
        <p:nvPicPr>
          <p:cNvPr id="4" name="Espace réservé du contenu 3" descr="Une image contenant ciel, capture d’écran, maison, bâtiment&#10;&#10;Description générée automatiquement">
            <a:extLst>
              <a:ext uri="{FF2B5EF4-FFF2-40B4-BE49-F238E27FC236}">
                <a16:creationId xmlns:a16="http://schemas.microsoft.com/office/drawing/2014/main" id="{5943973A-E3E6-495E-A2A0-B2825747B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940" y="1037393"/>
            <a:ext cx="3511439" cy="2597301"/>
          </a:xfrm>
        </p:spPr>
      </p:pic>
      <p:pic>
        <p:nvPicPr>
          <p:cNvPr id="7" name="Image 6" descr="Une image contenant texte, plein air, signalisation, Panneau de signalisation&#10;&#10;Description générée automatiquement">
            <a:extLst>
              <a:ext uri="{FF2B5EF4-FFF2-40B4-BE49-F238E27FC236}">
                <a16:creationId xmlns:a16="http://schemas.microsoft.com/office/drawing/2014/main" id="{CED9665E-62FA-23E7-4676-B7B9111B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129" y="380956"/>
            <a:ext cx="1995577" cy="2602301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94AA1DD-47AD-6EF6-1584-0648F2632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0" y="3758039"/>
            <a:ext cx="3083532" cy="228600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9AC376-D970-C765-9569-35749AF4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</a:t>
            </a:r>
            <a:r>
              <a:rPr lang="fr-FR" err="1"/>
              <a:t>Panoramax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139EC32-7B7C-4793-21E3-3CE4C1093FD8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6FC49876-6B2A-A7FB-94FB-17EA03FDE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1D8BC2-06F3-21C7-F2FC-DA5F2175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0014" y="6208474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5</a:t>
            </a:fld>
            <a:endParaRPr lang="en-US" sz="1400" b="1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E65784-2AE0-BA86-7BFF-BB25491E9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231" y="1926388"/>
            <a:ext cx="1641643" cy="164164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17C74B-E57C-46B8-A9F8-EB4EBE8D9B0F}"/>
              </a:ext>
            </a:extLst>
          </p:cNvPr>
          <p:cNvCxnSpPr/>
          <p:nvPr/>
        </p:nvCxnSpPr>
        <p:spPr>
          <a:xfrm flipH="1">
            <a:off x="8569157" y="1417052"/>
            <a:ext cx="1256631" cy="1029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476372-8578-FE55-D7AB-80662E08C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811" y="4038601"/>
            <a:ext cx="1053432" cy="1053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8F12B-1C24-DD40-C0D9-DF5FC6249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7546" y="3757863"/>
            <a:ext cx="1641643" cy="16416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4DF5D9-F616-70C4-8769-986781A4FB7F}"/>
              </a:ext>
            </a:extLst>
          </p:cNvPr>
          <p:cNvCxnSpPr/>
          <p:nvPr/>
        </p:nvCxnSpPr>
        <p:spPr>
          <a:xfrm flipH="1">
            <a:off x="6456948" y="3275262"/>
            <a:ext cx="735262" cy="721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56D787-473D-CBCE-1CDB-43E946A321E0}"/>
              </a:ext>
            </a:extLst>
          </p:cNvPr>
          <p:cNvCxnSpPr/>
          <p:nvPr/>
        </p:nvCxnSpPr>
        <p:spPr>
          <a:xfrm>
            <a:off x="8689473" y="3275263"/>
            <a:ext cx="735263" cy="721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1DE1478A-C458-C469-7317-5A6B536DC547}"/>
              </a:ext>
            </a:extLst>
          </p:cNvPr>
          <p:cNvSpPr txBox="1"/>
          <p:nvPr/>
        </p:nvSpPr>
        <p:spPr>
          <a:xfrm>
            <a:off x="-2674" y="6136105"/>
            <a:ext cx="43073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Captures d'écran de la visionneuse de </a:t>
            </a:r>
            <a:r>
              <a:rPr lang="fr-FR" sz="1400" i="1" err="1">
                <a:ea typeface="Calibri"/>
                <a:cs typeface="Calibri"/>
              </a:rPr>
              <a:t>Panoramax</a:t>
            </a:r>
            <a:r>
              <a:rPr lang="fr-FR" sz="1400" i="1">
                <a:ea typeface="Calibri"/>
                <a:cs typeface="Calibri"/>
              </a:rPr>
              <a:t>, sur </a:t>
            </a:r>
            <a:r>
              <a:rPr lang="fr-FR" sz="1400" i="1" u="sng" err="1">
                <a:ea typeface="Calibri"/>
                <a:cs typeface="Calibri"/>
              </a:rPr>
              <a:t>api.panoramax.xyz</a:t>
            </a:r>
            <a:endParaRPr lang="fr-FR" u="sng" err="1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98D12E5-9799-FAE1-F2C7-EEF534B00547}"/>
              </a:ext>
            </a:extLst>
          </p:cNvPr>
          <p:cNvSpPr txBox="1"/>
          <p:nvPr/>
        </p:nvSpPr>
        <p:spPr>
          <a:xfrm>
            <a:off x="10157326" y="3114841"/>
            <a:ext cx="43073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Imagette extraite de la</a:t>
            </a:r>
            <a:endParaRPr lang="fr-FR" sz="1400" i="1" u="sng">
              <a:ea typeface="Calibri"/>
              <a:cs typeface="Calibri"/>
            </a:endParaRPr>
          </a:p>
          <a:p>
            <a:r>
              <a:rPr lang="fr-FR" sz="1400" i="1">
                <a:ea typeface="Calibri"/>
                <a:cs typeface="Calibri"/>
              </a:rPr>
              <a:t>détection de panneaux</a:t>
            </a:r>
            <a:endParaRPr lang="fr-FR" sz="1400" i="1" u="sng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13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9FC2-F37C-E24B-F577-D53CA19B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99" y="192656"/>
            <a:ext cx="5967325" cy="1330839"/>
          </a:xfr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000" kern="1200" err="1">
                <a:latin typeface="Bodoni MT"/>
              </a:rPr>
              <a:t>Objectifs</a:t>
            </a:r>
            <a:r>
              <a:rPr lang="en-US" sz="5000" kern="1200">
                <a:latin typeface="Bodoni MT"/>
              </a:rPr>
              <a:t> et </a:t>
            </a:r>
            <a:r>
              <a:rPr lang="en-US" sz="5000" kern="1200" err="1">
                <a:latin typeface="Bodoni MT"/>
              </a:rPr>
              <a:t>besoins</a:t>
            </a:r>
            <a:endParaRPr lang="en-US" sz="5000" kern="1200">
              <a:latin typeface="Bodoni MT"/>
              <a:ea typeface="Calibri Light"/>
              <a:cs typeface="Calibri Light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E30ABE-8D3E-8B40-831A-CC3C9903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1116" name="Connecteur droit avec flèche 1115">
            <a:extLst>
              <a:ext uri="{FF2B5EF4-FFF2-40B4-BE49-F238E27FC236}">
                <a16:creationId xmlns:a16="http://schemas.microsoft.com/office/drawing/2014/main" id="{0C7F1BDB-E2B1-47F7-7EA0-8DA338387CCA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188495BD-53BF-3907-20F5-7DACE468D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pic>
        <p:nvPicPr>
          <p:cNvPr id="999" name="Graphique 998" descr="Tableau avec un remplissage uni">
            <a:extLst>
              <a:ext uri="{FF2B5EF4-FFF2-40B4-BE49-F238E27FC236}">
                <a16:creationId xmlns:a16="http://schemas.microsoft.com/office/drawing/2014/main" id="{C09C31A2-2960-14F0-EC88-CDB0D588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497" y="1534064"/>
            <a:ext cx="770628" cy="8568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9FC2C-C01B-3D2E-6EAB-FA0E1DD3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0014" y="6195336"/>
            <a:ext cx="27432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400" b="1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graphicFrame>
        <p:nvGraphicFramePr>
          <p:cNvPr id="62" name="Diagramme 61">
            <a:extLst>
              <a:ext uri="{FF2B5EF4-FFF2-40B4-BE49-F238E27FC236}">
                <a16:creationId xmlns:a16="http://schemas.microsoft.com/office/drawing/2014/main" id="{4ACED47F-4769-2A27-3C52-E33B72399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60676"/>
              </p:ext>
            </p:extLst>
          </p:nvPr>
        </p:nvGraphicFramePr>
        <p:xfrm>
          <a:off x="3048000" y="1456426"/>
          <a:ext cx="7116792" cy="5009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Graphique 18" descr="Informatique hébergé avec un remplissage uni">
            <a:extLst>
              <a:ext uri="{FF2B5EF4-FFF2-40B4-BE49-F238E27FC236}">
                <a16:creationId xmlns:a16="http://schemas.microsoft.com/office/drawing/2014/main" id="{390E8BD6-9A46-07EB-4661-F14713EA24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0611" y="5588478"/>
            <a:ext cx="770627" cy="813758"/>
          </a:xfrm>
          <a:prstGeom prst="rect">
            <a:avLst/>
          </a:prstGeom>
        </p:spPr>
      </p:pic>
      <p:pic>
        <p:nvPicPr>
          <p:cNvPr id="20" name="Graphique 19" descr="Code Morse avec un remplissage uni">
            <a:extLst>
              <a:ext uri="{FF2B5EF4-FFF2-40B4-BE49-F238E27FC236}">
                <a16:creationId xmlns:a16="http://schemas.microsoft.com/office/drawing/2014/main" id="{C3C417FC-E352-6312-816D-7C9A3BB70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0611" y="4883988"/>
            <a:ext cx="770627" cy="713118"/>
          </a:xfrm>
          <a:prstGeom prst="rect">
            <a:avLst/>
          </a:prstGeom>
        </p:spPr>
      </p:pic>
      <p:pic>
        <p:nvPicPr>
          <p:cNvPr id="21" name="Graphique 20" descr="Carte avec repère avec un remplissage uni">
            <a:extLst>
              <a:ext uri="{FF2B5EF4-FFF2-40B4-BE49-F238E27FC236}">
                <a16:creationId xmlns:a16="http://schemas.microsoft.com/office/drawing/2014/main" id="{1599871B-C913-FD89-D75E-63EC7DE07B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0610" y="4035724"/>
            <a:ext cx="770628" cy="785004"/>
          </a:xfrm>
          <a:prstGeom prst="rect">
            <a:avLst/>
          </a:prstGeom>
        </p:spPr>
      </p:pic>
      <p:pic>
        <p:nvPicPr>
          <p:cNvPr id="22" name="Graphique 21" descr="Cercles avec flèches avec un remplissage uni">
            <a:extLst>
              <a:ext uri="{FF2B5EF4-FFF2-40B4-BE49-F238E27FC236}">
                <a16:creationId xmlns:a16="http://schemas.microsoft.com/office/drawing/2014/main" id="{B87F076C-B9E4-5C9F-F38C-A83E262763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40610" y="3244969"/>
            <a:ext cx="770628" cy="856891"/>
          </a:xfrm>
          <a:prstGeom prst="rect">
            <a:avLst/>
          </a:prstGeom>
        </p:spPr>
      </p:pic>
      <p:pic>
        <p:nvPicPr>
          <p:cNvPr id="23" name="Graphique 22" descr="Ralentisseur avec un remplissage uni">
            <a:extLst>
              <a:ext uri="{FF2B5EF4-FFF2-40B4-BE49-F238E27FC236}">
                <a16:creationId xmlns:a16="http://schemas.microsoft.com/office/drawing/2014/main" id="{E6CA376B-22FE-53AA-72E5-CD27BE2A73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40613" y="2583611"/>
            <a:ext cx="626852" cy="540589"/>
          </a:xfrm>
          <a:prstGeom prst="rect">
            <a:avLst/>
          </a:prstGeom>
        </p:spPr>
      </p:pic>
      <p:pic>
        <p:nvPicPr>
          <p:cNvPr id="24" name="Graphique 23" descr="Ralentisseur avec un remplissage uni">
            <a:extLst>
              <a:ext uri="{FF2B5EF4-FFF2-40B4-BE49-F238E27FC236}">
                <a16:creationId xmlns:a16="http://schemas.microsoft.com/office/drawing/2014/main" id="{300AEFEB-1026-BD8A-F1DE-379D54132F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56914" y="2454214"/>
            <a:ext cx="626852" cy="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1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EB3CC-41D9-3994-5112-F6F0F887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Bodoni MT"/>
                <a:ea typeface="Calibri Light"/>
                <a:cs typeface="Calibri Light"/>
              </a:rPr>
              <a:t>Gestion de projet</a:t>
            </a:r>
          </a:p>
        </p:txBody>
      </p:sp>
      <p:pic>
        <p:nvPicPr>
          <p:cNvPr id="8" name="Espace réservé du contenu 7" descr="Une image contenant texte, capture d’écran, carré, nombre&#10;&#10;Description générée automatiquement">
            <a:extLst>
              <a:ext uri="{FF2B5EF4-FFF2-40B4-BE49-F238E27FC236}">
                <a16:creationId xmlns:a16="http://schemas.microsoft.com/office/drawing/2014/main" id="{D6E1228E-27F3-DA4A-490D-77B1066F0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758" y="2253899"/>
            <a:ext cx="6096000" cy="2175604"/>
          </a:xfrm>
        </p:spPr>
      </p:pic>
      <p:pic>
        <p:nvPicPr>
          <p:cNvPr id="10" name="Image 9" descr="Fichier:Logo Trello.svg — Wikipédia">
            <a:extLst>
              <a:ext uri="{FF2B5EF4-FFF2-40B4-BE49-F238E27FC236}">
                <a16:creationId xmlns:a16="http://schemas.microsoft.com/office/drawing/2014/main" id="{EE553963-6285-EF86-B17A-4F0B609F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014" y="1576655"/>
            <a:ext cx="4374311" cy="1214887"/>
          </a:xfrm>
          <a:prstGeom prst="rect">
            <a:avLst/>
          </a:prstGeom>
        </p:spPr>
      </p:pic>
      <p:pic>
        <p:nvPicPr>
          <p:cNvPr id="11" name="Image 10" descr="Jitsi - Syloe">
            <a:extLst>
              <a:ext uri="{FF2B5EF4-FFF2-40B4-BE49-F238E27FC236}">
                <a16:creationId xmlns:a16="http://schemas.microsoft.com/office/drawing/2014/main" id="{58AE0D53-3D75-597E-60D9-9CCAFDD0F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604" y="2987795"/>
            <a:ext cx="2724150" cy="1428750"/>
          </a:xfrm>
          <a:prstGeom prst="rect">
            <a:avLst/>
          </a:prstGeom>
        </p:spPr>
      </p:pic>
      <p:pic>
        <p:nvPicPr>
          <p:cNvPr id="12" name="Image 11" descr="Element Blog">
            <a:extLst>
              <a:ext uri="{FF2B5EF4-FFF2-40B4-BE49-F238E27FC236}">
                <a16:creationId xmlns:a16="http://schemas.microsoft.com/office/drawing/2014/main" id="{95F50271-C456-D5C0-CD16-B9A943175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173" y="2990042"/>
            <a:ext cx="1496145" cy="1424258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C0A749-B8C7-A096-53F5-E9FF635C3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projet commun - Panoramax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E63BD82-6718-8706-C4FD-699EBC16DA94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4DF5D164-DF2D-B4C3-FA81-0DE659E81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FC58BA-7603-7EF8-E791-55976218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9792" y="6195161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7</a:t>
            </a:fld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D914A2-6297-285A-8357-597C843AB286}"/>
              </a:ext>
            </a:extLst>
          </p:cNvPr>
          <p:cNvSpPr txBox="1"/>
          <p:nvPr/>
        </p:nvSpPr>
        <p:spPr>
          <a:xfrm>
            <a:off x="2229852" y="4424946"/>
            <a:ext cx="42538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Diagramme de Gantt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BE81F86-77B3-FAE5-AD9D-36D1F645F758}"/>
              </a:ext>
            </a:extLst>
          </p:cNvPr>
          <p:cNvSpPr txBox="1"/>
          <p:nvPr/>
        </p:nvSpPr>
        <p:spPr>
          <a:xfrm>
            <a:off x="7550484" y="4625473"/>
            <a:ext cx="42538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Logos de Trello, Matrix et </a:t>
            </a:r>
            <a:r>
              <a:rPr lang="fr-FR" sz="1400" i="1" err="1">
                <a:ea typeface="Calibri"/>
                <a:cs typeface="Calibri"/>
              </a:rPr>
              <a:t>Jitsi</a:t>
            </a:r>
            <a:r>
              <a:rPr lang="fr-FR" sz="1400" i="1">
                <a:ea typeface="Calibri"/>
                <a:cs typeface="Calibri"/>
              </a:rPr>
              <a:t>, source : </a:t>
            </a:r>
            <a:r>
              <a:rPr lang="fr-FR" sz="1400" i="1" u="sng">
                <a:ea typeface="Calibri"/>
                <a:cs typeface="Calibri"/>
              </a:rPr>
              <a:t>Wikipedia.fr</a:t>
            </a:r>
          </a:p>
        </p:txBody>
      </p:sp>
    </p:spTree>
    <p:extLst>
      <p:ext uri="{BB962C8B-B14F-4D97-AF65-F5344CB8AC3E}">
        <p14:creationId xmlns:p14="http://schemas.microsoft.com/office/powerpoint/2010/main" val="221341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994D-2ADB-F08A-58A9-E5EA00EB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Bodoni MT"/>
                <a:cs typeface="Calibri Light"/>
              </a:rPr>
              <a:t>Contexte</a:t>
            </a:r>
            <a:r>
              <a:rPr lang="en-US">
                <a:latin typeface="Bodoni MT"/>
                <a:cs typeface="Calibri Light"/>
              </a:rPr>
              <a:t> technique</a:t>
            </a:r>
            <a:endParaRPr lang="en-US">
              <a:latin typeface="Bodoni 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6D3C-D56B-BE34-0D4B-ADB4BDA1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projet commun - Panoramax</a:t>
            </a:r>
          </a:p>
        </p:txBody>
      </p:sp>
      <p:pic>
        <p:nvPicPr>
          <p:cNvPr id="9" name="Image 3" descr="Fichier:Python-logo-notext.svg — Wikipédia">
            <a:extLst>
              <a:ext uri="{FF2B5EF4-FFF2-40B4-BE49-F238E27FC236}">
                <a16:creationId xmlns:a16="http://schemas.microsoft.com/office/drawing/2014/main" id="{B02ECAC3-232E-3096-2357-7A7B9571B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82" t="-935" r="1394" b="-935"/>
          <a:stretch/>
        </p:blipFill>
        <p:spPr>
          <a:xfrm>
            <a:off x="725007" y="2030509"/>
            <a:ext cx="1445101" cy="1574268"/>
          </a:xfrm>
          <a:prstGeom prst="rect">
            <a:avLst/>
          </a:prstGeom>
        </p:spPr>
      </p:pic>
      <p:pic>
        <p:nvPicPr>
          <p:cNvPr id="11" name="Image 4" descr="Fichier:Logo square postgis.png — Wikipédia">
            <a:extLst>
              <a:ext uri="{FF2B5EF4-FFF2-40B4-BE49-F238E27FC236}">
                <a16:creationId xmlns:a16="http://schemas.microsoft.com/office/drawing/2014/main" id="{5599FB1C-0996-F89B-6ACB-B1A4C641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" t="-543" b="121"/>
          <a:stretch/>
        </p:blipFill>
        <p:spPr>
          <a:xfrm>
            <a:off x="9380159" y="173042"/>
            <a:ext cx="2624216" cy="2649786"/>
          </a:xfrm>
          <a:prstGeom prst="rect">
            <a:avLst/>
          </a:prstGeom>
        </p:spPr>
      </p:pic>
      <p:pic>
        <p:nvPicPr>
          <p:cNvPr id="13" name="Image 6" descr="Docker logo : histoire, signification et évolution, symbole">
            <a:extLst>
              <a:ext uri="{FF2B5EF4-FFF2-40B4-BE49-F238E27FC236}">
                <a16:creationId xmlns:a16="http://schemas.microsoft.com/office/drawing/2014/main" id="{FB8E47A2-D41F-CC46-64A2-7DC9770D4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0" r="2274" b="272"/>
          <a:stretch/>
        </p:blipFill>
        <p:spPr>
          <a:xfrm>
            <a:off x="8146800" y="3573843"/>
            <a:ext cx="3559813" cy="2042412"/>
          </a:xfrm>
          <a:prstGeom prst="rect">
            <a:avLst/>
          </a:prstGeom>
        </p:spPr>
      </p:pic>
      <p:pic>
        <p:nvPicPr>
          <p:cNvPr id="15" name="Image 5" descr="PostgreSQL — Wikipédia">
            <a:extLst>
              <a:ext uri="{FF2B5EF4-FFF2-40B4-BE49-F238E27FC236}">
                <a16:creationId xmlns:a16="http://schemas.microsoft.com/office/drawing/2014/main" id="{6E5ECD5B-574C-8540-D542-270920B55B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731" t="2263" r="-2885" b="1416"/>
          <a:stretch/>
        </p:blipFill>
        <p:spPr>
          <a:xfrm>
            <a:off x="6466487" y="1478170"/>
            <a:ext cx="2634531" cy="2380406"/>
          </a:xfrm>
          <a:prstGeom prst="rect">
            <a:avLst/>
          </a:prstGeom>
        </p:spPr>
      </p:pic>
      <p:pic>
        <p:nvPicPr>
          <p:cNvPr id="16" name="Picture 15" descr="GitHub - Wikipedia">
            <a:extLst>
              <a:ext uri="{FF2B5EF4-FFF2-40B4-BE49-F238E27FC236}">
                <a16:creationId xmlns:a16="http://schemas.microsoft.com/office/drawing/2014/main" id="{B804024C-A9BC-3659-4CAE-F07185F4E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10" y="3610154"/>
            <a:ext cx="2743200" cy="2743200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1854072-3D8C-0286-9138-31ECE93F411E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B2F6DD43-D063-6975-3974-C05444CD8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5B630-341D-6464-1339-5D9FB4A4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0014" y="6208474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chemeClr val="tx1"/>
                </a:solidFill>
              </a:rPr>
              <a:t>8</a:t>
            </a:fld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CB30A4-357C-D7E2-22AD-0B58C44F7E39}"/>
              </a:ext>
            </a:extLst>
          </p:cNvPr>
          <p:cNvSpPr txBox="1"/>
          <p:nvPr/>
        </p:nvSpPr>
        <p:spPr>
          <a:xfrm>
            <a:off x="211221" y="6430210"/>
            <a:ext cx="42538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Logos de Python et Github, source : </a:t>
            </a:r>
            <a:r>
              <a:rPr lang="fr-FR" sz="1400" i="1" u="sng">
                <a:ea typeface="Calibri"/>
                <a:cs typeface="Calibri"/>
              </a:rPr>
              <a:t>Wikipedia.fr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3A5317-46DD-DDC9-716D-EE9FFF3DDC68}"/>
              </a:ext>
            </a:extLst>
          </p:cNvPr>
          <p:cNvSpPr txBox="1"/>
          <p:nvPr/>
        </p:nvSpPr>
        <p:spPr>
          <a:xfrm>
            <a:off x="7256378" y="5801894"/>
            <a:ext cx="44543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ea typeface="Calibri"/>
                <a:cs typeface="Calibri"/>
              </a:rPr>
              <a:t>Logos de </a:t>
            </a:r>
            <a:r>
              <a:rPr lang="fr-FR" sz="1400" i="1" err="1">
                <a:ea typeface="Calibri"/>
                <a:cs typeface="Calibri"/>
              </a:rPr>
              <a:t>pgadmin</a:t>
            </a:r>
            <a:r>
              <a:rPr lang="fr-FR" sz="1400" i="1">
                <a:ea typeface="Calibri"/>
                <a:cs typeface="Calibri"/>
              </a:rPr>
              <a:t>, </a:t>
            </a:r>
            <a:r>
              <a:rPr lang="fr-FR" sz="1400" i="1" err="1">
                <a:ea typeface="Calibri"/>
                <a:cs typeface="Calibri"/>
              </a:rPr>
              <a:t>PostGIS</a:t>
            </a:r>
            <a:r>
              <a:rPr lang="fr-FR" sz="1400" i="1">
                <a:ea typeface="Calibri"/>
                <a:cs typeface="Calibri"/>
              </a:rPr>
              <a:t>, Docker, source : </a:t>
            </a:r>
            <a:r>
              <a:rPr lang="fr-FR" sz="1400" i="1" u="sng">
                <a:ea typeface="Calibri"/>
                <a:cs typeface="Calibri"/>
              </a:rPr>
              <a:t>Wikipedia.fr</a:t>
            </a:r>
          </a:p>
        </p:txBody>
      </p:sp>
    </p:spTree>
    <p:extLst>
      <p:ext uri="{BB962C8B-B14F-4D97-AF65-F5344CB8AC3E}">
        <p14:creationId xmlns:p14="http://schemas.microsoft.com/office/powerpoint/2010/main" val="151939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F6EC33-5E4A-12DE-2FEF-EE6BBE83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II - Conception et </a:t>
            </a:r>
            <a:r>
              <a:rPr lang="en-US" sz="5400" err="1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implémentation</a:t>
            </a: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 de la </a:t>
            </a:r>
            <a:r>
              <a:rPr lang="en-US" sz="5400" err="1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chaîne</a:t>
            </a: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 de </a:t>
            </a:r>
            <a:r>
              <a:rPr lang="en-US" sz="5400" err="1">
                <a:solidFill>
                  <a:schemeClr val="bg1">
                    <a:lumMod val="95000"/>
                    <a:lumOff val="5000"/>
                  </a:schemeClr>
                </a:solidFill>
                <a:latin typeface="Bodoni MT"/>
              </a:rPr>
              <a:t>traitement</a:t>
            </a:r>
            <a:endParaRPr lang="en-US" sz="5400">
              <a:solidFill>
                <a:schemeClr val="bg1">
                  <a:lumMod val="95000"/>
                  <a:lumOff val="5000"/>
                </a:schemeClr>
              </a:solidFill>
              <a:latin typeface="Bodoni MT"/>
              <a:ea typeface="Calibri Light"/>
              <a:cs typeface="Calibri Light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8C809D5-5A09-A5AE-F38D-EBFCF6C56755}"/>
              </a:ext>
            </a:extLst>
          </p:cNvPr>
          <p:cNvCxnSpPr/>
          <p:nvPr/>
        </p:nvCxnSpPr>
        <p:spPr>
          <a:xfrm flipH="1">
            <a:off x="11245640" y="6105000"/>
            <a:ext cx="17960" cy="784640"/>
          </a:xfrm>
          <a:prstGeom prst="straightConnector1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D92AC0C6-48DF-1AA0-9488-0CA4D949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698" y="6139615"/>
            <a:ext cx="581025" cy="5143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9B4D7F-AA74-B066-B199-2E19167D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8234" y="6200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400" b="1" dirty="0" smtClean="0">
                <a:solidFill>
                  <a:srgbClr val="000000"/>
                </a:solidFill>
              </a:rPr>
              <a:t>9</a:t>
            </a:fld>
            <a:endParaRPr lang="fr-FR" sz="1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2399C1-2796-2922-9AE7-08781F6C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7F7F7F"/>
                </a:solidFill>
              </a:rPr>
              <a:t>Présentation projet commun - Panoramax</a:t>
            </a:r>
          </a:p>
        </p:txBody>
      </p:sp>
    </p:spTree>
    <p:extLst>
      <p:ext uri="{BB962C8B-B14F-4D97-AF65-F5344CB8AC3E}">
        <p14:creationId xmlns:p14="http://schemas.microsoft.com/office/powerpoint/2010/main" val="305414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9324A7BC444499AB54D60C1A5567A" ma:contentTypeVersion="4" ma:contentTypeDescription="Crée un document." ma:contentTypeScope="" ma:versionID="0398ccfb0c521596ed9b5155a6e70f2b">
  <xsd:schema xmlns:xsd="http://www.w3.org/2001/XMLSchema" xmlns:xs="http://www.w3.org/2001/XMLSchema" xmlns:p="http://schemas.microsoft.com/office/2006/metadata/properties" xmlns:ns2="6102de98-611a-4f5b-950a-f4d46bd51200" targetNamespace="http://schemas.microsoft.com/office/2006/metadata/properties" ma:root="true" ma:fieldsID="63f930b8728bde16b96011397473bcb2" ns2:_="">
    <xsd:import namespace="6102de98-611a-4f5b-950a-f4d46bd512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02de98-611a-4f5b-950a-f4d46bd512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0E3298-0839-41B4-ABEE-6CCAB826F93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61E1C32-D739-45A6-A9F0-518D8DCC9423}">
  <ds:schemaRefs>
    <ds:schemaRef ds:uri="6102de98-611a-4f5b-950a-f4d46bd512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678E0E-5E2C-4220-8DC1-817EE98752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Grand écran</PresentationFormat>
  <Slides>30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office theme</vt:lpstr>
      <vt:lpstr>Modélisation et implémentation d'une BD PANNEAU à partir de Panoramax</vt:lpstr>
      <vt:lpstr>Sommaire</vt:lpstr>
      <vt:lpstr>I - Contexte et objectifs</vt:lpstr>
      <vt:lpstr>Contexte du projet</vt:lpstr>
      <vt:lpstr>Données à disposition</vt:lpstr>
      <vt:lpstr>Objectifs et besoins</vt:lpstr>
      <vt:lpstr>Gestion de projet</vt:lpstr>
      <vt:lpstr>Contexte technique</vt:lpstr>
      <vt:lpstr>II - Conception et implémentation de la chaîne de traitement</vt:lpstr>
      <vt:lpstr>Présentation de la chaîne de traitement</vt:lpstr>
      <vt:lpstr>Conceptualiser la BD PANNEAU</vt:lpstr>
      <vt:lpstr>Requêtes à l'API Search • 1er remplissage de la BDD</vt:lpstr>
      <vt:lpstr>Calcul du centre</vt:lpstr>
      <vt:lpstr>Calcul de la hauteur</vt:lpstr>
      <vt:lpstr>Calcul de l'orientation</vt:lpstr>
      <vt:lpstr>Intersection • Détermination de la localisation des panneaux</vt:lpstr>
      <vt:lpstr>Présentation PowerPoint</vt:lpstr>
      <vt:lpstr>Comment appareiller ?</vt:lpstr>
      <vt:lpstr>Remplissage de la base de données</vt:lpstr>
      <vt:lpstr>III - Résultats et qualité</vt:lpstr>
      <vt:lpstr>Résultats globaux</vt:lpstr>
      <vt:lpstr>Précision des résultats (carte globale)</vt:lpstr>
      <vt:lpstr>Précision des résultats (exemples)</vt:lpstr>
      <vt:lpstr>Précision des résultats​ (exemples)</vt:lpstr>
      <vt:lpstr>Étude de la qualité et des précisions</vt:lpstr>
      <vt:lpstr>Perspectives d'amélioration</vt:lpstr>
      <vt:lpstr>Merci de nous avoir écouté !  Avez-vous des questions ?</vt:lpstr>
      <vt:lpstr>Annexe : Coefficients du score de confiance</vt:lpstr>
      <vt:lpstr>Annexe : Gestion de projet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2013-07-15T20:26:40Z</dcterms:created>
  <dcterms:modified xsi:type="dcterms:W3CDTF">2024-04-30T11:26:24Z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0x01010000C9324A7BC444499AB54D60C1A5567A</vt:lpwstr>
  </property>
</Properties>
</file>